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3" r:id="rId4"/>
    <p:sldId id="257" r:id="rId5"/>
    <p:sldId id="263" r:id="rId6"/>
    <p:sldId id="268" r:id="rId7"/>
    <p:sldId id="259" r:id="rId8"/>
    <p:sldId id="269" r:id="rId9"/>
    <p:sldId id="260" r:id="rId10"/>
    <p:sldId id="267" r:id="rId11"/>
    <p:sldId id="262" r:id="rId12"/>
    <p:sldId id="270" r:id="rId13"/>
    <p:sldId id="261" r:id="rId14"/>
    <p:sldId id="264" r:id="rId15"/>
    <p:sldId id="27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rkovagg@gmail.com" userId="94d88d4bf5b40815" providerId="LiveId" clId="{49C2DE00-874B-41A9-AABD-4CD92320F408}"/>
    <pc:docChg chg="undo redo custSel addSld delSld modSld">
      <pc:chgData name="zarkovagg@gmail.com" userId="94d88d4bf5b40815" providerId="LiveId" clId="{49C2DE00-874B-41A9-AABD-4CD92320F408}" dt="2021-01-29T04:43:20.993" v="1584" actId="255"/>
      <pc:docMkLst>
        <pc:docMk/>
      </pc:docMkLst>
      <pc:sldChg chg="modSp mod">
        <pc:chgData name="zarkovagg@gmail.com" userId="94d88d4bf5b40815" providerId="LiveId" clId="{49C2DE00-874B-41A9-AABD-4CD92320F408}" dt="2021-01-28T15:46:36.606" v="492" actId="2711"/>
        <pc:sldMkLst>
          <pc:docMk/>
          <pc:sldMk cId="0" sldId="256"/>
        </pc:sldMkLst>
        <pc:spChg chg="mod">
          <ac:chgData name="zarkovagg@gmail.com" userId="94d88d4bf5b40815" providerId="LiveId" clId="{49C2DE00-874B-41A9-AABD-4CD92320F408}" dt="2021-01-28T15:46:36.606" v="492" actId="2711"/>
          <ac:spMkLst>
            <pc:docMk/>
            <pc:sldMk cId="0" sldId="256"/>
            <ac:spMk id="4" creationId="{00000000-0000-0000-0000-000000000000}"/>
          </ac:spMkLst>
        </pc:spChg>
      </pc:sldChg>
      <pc:sldChg chg="addSp modSp mod modAnim">
        <pc:chgData name="zarkovagg@gmail.com" userId="94d88d4bf5b40815" providerId="LiveId" clId="{49C2DE00-874B-41A9-AABD-4CD92320F408}" dt="2021-01-28T14:12:16.469" v="124"/>
        <pc:sldMkLst>
          <pc:docMk/>
          <pc:sldMk cId="0" sldId="257"/>
        </pc:sldMkLst>
        <pc:spChg chg="add mod ord">
          <ac:chgData name="zarkovagg@gmail.com" userId="94d88d4bf5b40815" providerId="LiveId" clId="{49C2DE00-874B-41A9-AABD-4CD92320F408}" dt="2021-01-28T13:26:58.455" v="61" actId="167"/>
          <ac:spMkLst>
            <pc:docMk/>
            <pc:sldMk cId="0" sldId="257"/>
            <ac:spMk id="2" creationId="{5D52246F-61DC-4058-9845-FE82531AD5C9}"/>
          </ac:spMkLst>
        </pc:spChg>
        <pc:spChg chg="add mod">
          <ac:chgData name="zarkovagg@gmail.com" userId="94d88d4bf5b40815" providerId="LiveId" clId="{49C2DE00-874B-41A9-AABD-4CD92320F408}" dt="2021-01-28T14:09:32.836" v="115" actId="14100"/>
          <ac:spMkLst>
            <pc:docMk/>
            <pc:sldMk cId="0" sldId="257"/>
            <ac:spMk id="19" creationId="{C11E41BF-DC13-4497-9781-04967888F1A4}"/>
          </ac:spMkLst>
        </pc:spChg>
        <pc:spChg chg="mod">
          <ac:chgData name="zarkovagg@gmail.com" userId="94d88d4bf5b40815" providerId="LiveId" clId="{49C2DE00-874B-41A9-AABD-4CD92320F408}" dt="2021-01-28T13:16:07.915" v="44" actId="1076"/>
          <ac:spMkLst>
            <pc:docMk/>
            <pc:sldMk cId="0" sldId="257"/>
            <ac:spMk id="5122" creationId="{00000000-0000-0000-0000-000000000000}"/>
          </ac:spMkLst>
        </pc:spChg>
        <pc:spChg chg="mod">
          <ac:chgData name="zarkovagg@gmail.com" userId="94d88d4bf5b40815" providerId="LiveId" clId="{49C2DE00-874B-41A9-AABD-4CD92320F408}" dt="2021-01-28T13:16:14.706" v="45" actId="1076"/>
          <ac:spMkLst>
            <pc:docMk/>
            <pc:sldMk cId="0" sldId="257"/>
            <ac:spMk id="5123" creationId="{00000000-0000-0000-0000-000000000000}"/>
          </ac:spMkLst>
        </pc:spChg>
        <pc:picChg chg="add mod modCrop">
          <ac:chgData name="zarkovagg@gmail.com" userId="94d88d4bf5b40815" providerId="LiveId" clId="{49C2DE00-874B-41A9-AABD-4CD92320F408}" dt="2021-01-28T13:33:39.175" v="92" actId="1076"/>
          <ac:picMkLst>
            <pc:docMk/>
            <pc:sldMk cId="0" sldId="257"/>
            <ac:picMk id="10" creationId="{B5B8CB89-F62D-43A9-A1D8-4075AD21D14B}"/>
          </ac:picMkLst>
        </pc:picChg>
        <pc:picChg chg="add mod modCrop">
          <ac:chgData name="zarkovagg@gmail.com" userId="94d88d4bf5b40815" providerId="LiveId" clId="{49C2DE00-874B-41A9-AABD-4CD92320F408}" dt="2021-01-28T13:30:50.768" v="76" actId="1076"/>
          <ac:picMkLst>
            <pc:docMk/>
            <pc:sldMk cId="0" sldId="257"/>
            <ac:picMk id="11" creationId="{8D31BB1A-EE88-40F6-BA9F-80778F6176AF}"/>
          </ac:picMkLst>
        </pc:picChg>
        <pc:picChg chg="mod modCrop">
          <ac:chgData name="zarkovagg@gmail.com" userId="94d88d4bf5b40815" providerId="LiveId" clId="{49C2DE00-874B-41A9-AABD-4CD92320F408}" dt="2021-01-28T13:34:02.925" v="93" actId="732"/>
          <ac:picMkLst>
            <pc:docMk/>
            <pc:sldMk cId="0" sldId="257"/>
            <ac:picMk id="5121" creationId="{00000000-0000-0000-0000-000000000000}"/>
          </ac:picMkLst>
        </pc:picChg>
        <pc:cxnChg chg="add mod">
          <ac:chgData name="zarkovagg@gmail.com" userId="94d88d4bf5b40815" providerId="LiveId" clId="{49C2DE00-874B-41A9-AABD-4CD92320F408}" dt="2021-01-28T13:36:28.972" v="108" actId="14100"/>
          <ac:cxnSpMkLst>
            <pc:docMk/>
            <pc:sldMk cId="0" sldId="257"/>
            <ac:cxnSpMk id="4" creationId="{6F4353DC-EC21-40C6-8B20-671D446D68E5}"/>
          </ac:cxnSpMkLst>
        </pc:cxnChg>
        <pc:cxnChg chg="mod ord">
          <ac:chgData name="zarkovagg@gmail.com" userId="94d88d4bf5b40815" providerId="LiveId" clId="{49C2DE00-874B-41A9-AABD-4CD92320F408}" dt="2021-01-28T14:11:21.447" v="120" actId="1076"/>
          <ac:cxnSpMkLst>
            <pc:docMk/>
            <pc:sldMk cId="0" sldId="257"/>
            <ac:cxnSpMk id="7" creationId="{00000000-0000-0000-0000-000000000000}"/>
          </ac:cxnSpMkLst>
        </pc:cxnChg>
        <pc:cxnChg chg="ord">
          <ac:chgData name="zarkovagg@gmail.com" userId="94d88d4bf5b40815" providerId="LiveId" clId="{49C2DE00-874B-41A9-AABD-4CD92320F408}" dt="2021-01-28T13:32:18.816" v="86" actId="166"/>
          <ac:cxnSpMkLst>
            <pc:docMk/>
            <pc:sldMk cId="0" sldId="257"/>
            <ac:cxnSpMk id="17" creationId="{00000000-0000-0000-0000-000000000000}"/>
          </ac:cxnSpMkLst>
        </pc:cxnChg>
        <pc:cxnChg chg="ord">
          <ac:chgData name="zarkovagg@gmail.com" userId="94d88d4bf5b40815" providerId="LiveId" clId="{49C2DE00-874B-41A9-AABD-4CD92320F408}" dt="2021-01-28T13:32:07.674" v="84" actId="166"/>
          <ac:cxnSpMkLst>
            <pc:docMk/>
            <pc:sldMk cId="0" sldId="257"/>
            <ac:cxnSpMk id="21" creationId="{00000000-0000-0000-0000-000000000000}"/>
          </ac:cxnSpMkLst>
        </pc:cxnChg>
      </pc:sldChg>
      <pc:sldChg chg="addSp delSp modSp del mod setBg modAnim">
        <pc:chgData name="zarkovagg@gmail.com" userId="94d88d4bf5b40815" providerId="LiveId" clId="{49C2DE00-874B-41A9-AABD-4CD92320F408}" dt="2021-01-28T15:44:51.120" v="486" actId="2696"/>
        <pc:sldMkLst>
          <pc:docMk/>
          <pc:sldMk cId="0" sldId="258"/>
        </pc:sldMkLst>
        <pc:spChg chg="add mod">
          <ac:chgData name="zarkovagg@gmail.com" userId="94d88d4bf5b40815" providerId="LiveId" clId="{49C2DE00-874B-41A9-AABD-4CD92320F408}" dt="2021-01-28T14:37:48.704" v="226" actId="1076"/>
          <ac:spMkLst>
            <pc:docMk/>
            <pc:sldMk cId="0" sldId="258"/>
            <ac:spMk id="39" creationId="{E8F27DCC-78B9-4957-91B5-828639E0B54D}"/>
          </ac:spMkLst>
        </pc:spChg>
        <pc:spChg chg="add mod">
          <ac:chgData name="zarkovagg@gmail.com" userId="94d88d4bf5b40815" providerId="LiveId" clId="{49C2DE00-874B-41A9-AABD-4CD92320F408}" dt="2021-01-28T14:37:23.765" v="219" actId="1076"/>
          <ac:spMkLst>
            <pc:docMk/>
            <pc:sldMk cId="0" sldId="258"/>
            <ac:spMk id="43" creationId="{1F39430E-5FEB-474F-8FDA-93F7EA38E6EA}"/>
          </ac:spMkLst>
        </pc:spChg>
        <pc:spChg chg="add mod">
          <ac:chgData name="zarkovagg@gmail.com" userId="94d88d4bf5b40815" providerId="LiveId" clId="{49C2DE00-874B-41A9-AABD-4CD92320F408}" dt="2021-01-28T14:37:20.094" v="218" actId="1076"/>
          <ac:spMkLst>
            <pc:docMk/>
            <pc:sldMk cId="0" sldId="258"/>
            <ac:spMk id="44" creationId="{D0214FC5-9263-442B-B381-687B20FC4938}"/>
          </ac:spMkLst>
        </pc:spChg>
        <pc:spChg chg="add mod">
          <ac:chgData name="zarkovagg@gmail.com" userId="94d88d4bf5b40815" providerId="LiveId" clId="{49C2DE00-874B-41A9-AABD-4CD92320F408}" dt="2021-01-28T14:37:17.453" v="217" actId="1076"/>
          <ac:spMkLst>
            <pc:docMk/>
            <pc:sldMk cId="0" sldId="258"/>
            <ac:spMk id="45" creationId="{5022A10B-420C-46EA-887F-CCE5341FE661}"/>
          </ac:spMkLst>
        </pc:spChg>
        <pc:spChg chg="add mod">
          <ac:chgData name="zarkovagg@gmail.com" userId="94d88d4bf5b40815" providerId="LiveId" clId="{49C2DE00-874B-41A9-AABD-4CD92320F408}" dt="2021-01-28T14:37:13.625" v="216" actId="1076"/>
          <ac:spMkLst>
            <pc:docMk/>
            <pc:sldMk cId="0" sldId="258"/>
            <ac:spMk id="46" creationId="{B9B80B38-543B-4653-8DCF-C5BEC821EFD3}"/>
          </ac:spMkLst>
        </pc:spChg>
        <pc:spChg chg="add mod">
          <ac:chgData name="zarkovagg@gmail.com" userId="94d88d4bf5b40815" providerId="LiveId" clId="{49C2DE00-874B-41A9-AABD-4CD92320F408}" dt="2021-01-28T14:40:22.679" v="249" actId="1076"/>
          <ac:spMkLst>
            <pc:docMk/>
            <pc:sldMk cId="0" sldId="258"/>
            <ac:spMk id="47" creationId="{235B2834-F3A1-428E-B1CC-D00D7D8E58D5}"/>
          </ac:spMkLst>
        </pc:spChg>
        <pc:spChg chg="add mod">
          <ac:chgData name="zarkovagg@gmail.com" userId="94d88d4bf5b40815" providerId="LiveId" clId="{49C2DE00-874B-41A9-AABD-4CD92320F408}" dt="2021-01-28T14:37:40.376" v="224" actId="1076"/>
          <ac:spMkLst>
            <pc:docMk/>
            <pc:sldMk cId="0" sldId="258"/>
            <ac:spMk id="48" creationId="{FB542961-A091-4F49-8B6E-E0DB2655D709}"/>
          </ac:spMkLst>
        </pc:spChg>
        <pc:spChg chg="add mod">
          <ac:chgData name="zarkovagg@gmail.com" userId="94d88d4bf5b40815" providerId="LiveId" clId="{49C2DE00-874B-41A9-AABD-4CD92320F408}" dt="2021-01-28T14:37:36.688" v="223" actId="1076"/>
          <ac:spMkLst>
            <pc:docMk/>
            <pc:sldMk cId="0" sldId="258"/>
            <ac:spMk id="49" creationId="{AC6312D0-BD1E-4904-AE0A-47B9ECDA50EA}"/>
          </ac:spMkLst>
        </pc:spChg>
        <pc:spChg chg="add mod">
          <ac:chgData name="zarkovagg@gmail.com" userId="94d88d4bf5b40815" providerId="LiveId" clId="{49C2DE00-874B-41A9-AABD-4CD92320F408}" dt="2021-01-28T14:39:29.755" v="236" actId="1076"/>
          <ac:spMkLst>
            <pc:docMk/>
            <pc:sldMk cId="0" sldId="258"/>
            <ac:spMk id="50" creationId="{A34E6D1B-1CF6-427E-99D1-60E56FF5C61D}"/>
          </ac:spMkLst>
        </pc:spChg>
        <pc:spChg chg="add mod">
          <ac:chgData name="zarkovagg@gmail.com" userId="94d88d4bf5b40815" providerId="LiveId" clId="{49C2DE00-874B-41A9-AABD-4CD92320F408}" dt="2021-01-28T14:39:24.239" v="235" actId="1076"/>
          <ac:spMkLst>
            <pc:docMk/>
            <pc:sldMk cId="0" sldId="258"/>
            <ac:spMk id="51" creationId="{600BC912-5F6A-48C5-A8D6-E259DC7DB786}"/>
          </ac:spMkLst>
        </pc:spChg>
        <pc:spChg chg="add mod">
          <ac:chgData name="zarkovagg@gmail.com" userId="94d88d4bf5b40815" providerId="LiveId" clId="{49C2DE00-874B-41A9-AABD-4CD92320F408}" dt="2021-01-28T14:39:20.614" v="234" actId="1076"/>
          <ac:spMkLst>
            <pc:docMk/>
            <pc:sldMk cId="0" sldId="258"/>
            <ac:spMk id="52" creationId="{1F47059B-547D-4A9F-8078-F2739059C607}"/>
          </ac:spMkLst>
        </pc:spChg>
        <pc:spChg chg="add mod">
          <ac:chgData name="zarkovagg@gmail.com" userId="94d88d4bf5b40815" providerId="LiveId" clId="{49C2DE00-874B-41A9-AABD-4CD92320F408}" dt="2021-01-28T14:39:15.457" v="233" actId="1076"/>
          <ac:spMkLst>
            <pc:docMk/>
            <pc:sldMk cId="0" sldId="258"/>
            <ac:spMk id="53" creationId="{F7A6D7A6-A0F9-40A0-93C7-B30CB39805B4}"/>
          </ac:spMkLst>
        </pc:spChg>
        <pc:spChg chg="add mod">
          <ac:chgData name="zarkovagg@gmail.com" userId="94d88d4bf5b40815" providerId="LiveId" clId="{49C2DE00-874B-41A9-AABD-4CD92320F408}" dt="2021-01-28T14:39:10.331" v="232" actId="1076"/>
          <ac:spMkLst>
            <pc:docMk/>
            <pc:sldMk cId="0" sldId="258"/>
            <ac:spMk id="54" creationId="{F6EB6DC3-C6CA-47EF-91C2-1988C6A6C7B9}"/>
          </ac:spMkLst>
        </pc:spChg>
        <pc:spChg chg="add mod">
          <ac:chgData name="zarkovagg@gmail.com" userId="94d88d4bf5b40815" providerId="LiveId" clId="{49C2DE00-874B-41A9-AABD-4CD92320F408}" dt="2021-01-28T14:40:13.866" v="246" actId="1076"/>
          <ac:spMkLst>
            <pc:docMk/>
            <pc:sldMk cId="0" sldId="258"/>
            <ac:spMk id="55" creationId="{3A194F5E-2A92-4746-9F18-A67DE6C90442}"/>
          </ac:spMkLst>
        </pc:spChg>
        <pc:spChg chg="add mod">
          <ac:chgData name="zarkovagg@gmail.com" userId="94d88d4bf5b40815" providerId="LiveId" clId="{49C2DE00-874B-41A9-AABD-4CD92320F408}" dt="2021-01-28T14:40:09.194" v="245" actId="1076"/>
          <ac:spMkLst>
            <pc:docMk/>
            <pc:sldMk cId="0" sldId="258"/>
            <ac:spMk id="56" creationId="{94FFEFF7-F168-4222-9FCC-9858F3B80FAE}"/>
          </ac:spMkLst>
        </pc:spChg>
        <pc:spChg chg="add mod">
          <ac:chgData name="zarkovagg@gmail.com" userId="94d88d4bf5b40815" providerId="LiveId" clId="{49C2DE00-874B-41A9-AABD-4CD92320F408}" dt="2021-01-28T14:40:06.365" v="244" actId="1076"/>
          <ac:spMkLst>
            <pc:docMk/>
            <pc:sldMk cId="0" sldId="258"/>
            <ac:spMk id="57" creationId="{2B3FA63B-5B76-4835-B1F9-E673ED421EB8}"/>
          </ac:spMkLst>
        </pc:spChg>
        <pc:spChg chg="add mod">
          <ac:chgData name="zarkovagg@gmail.com" userId="94d88d4bf5b40815" providerId="LiveId" clId="{49C2DE00-874B-41A9-AABD-4CD92320F408}" dt="2021-01-28T14:40:02.427" v="243" actId="1076"/>
          <ac:spMkLst>
            <pc:docMk/>
            <pc:sldMk cId="0" sldId="258"/>
            <ac:spMk id="58" creationId="{8F7EB507-D980-473B-BC6A-33E8AA4DF62C}"/>
          </ac:spMkLst>
        </pc:spChg>
        <pc:spChg chg="add mod">
          <ac:chgData name="zarkovagg@gmail.com" userId="94d88d4bf5b40815" providerId="LiveId" clId="{49C2DE00-874B-41A9-AABD-4CD92320F408}" dt="2021-01-28T14:39:46.270" v="242" actId="1076"/>
          <ac:spMkLst>
            <pc:docMk/>
            <pc:sldMk cId="0" sldId="258"/>
            <ac:spMk id="59" creationId="{57D78048-76D6-4E26-BD4E-5F9930715F69}"/>
          </ac:spMkLst>
        </pc:spChg>
        <pc:spChg chg="add mod">
          <ac:chgData name="zarkovagg@gmail.com" userId="94d88d4bf5b40815" providerId="LiveId" clId="{49C2DE00-874B-41A9-AABD-4CD92320F408}" dt="2021-01-28T14:40:19.835" v="248" actId="1076"/>
          <ac:spMkLst>
            <pc:docMk/>
            <pc:sldMk cId="0" sldId="258"/>
            <ac:spMk id="60" creationId="{67F544C1-8801-4D23-B722-3214E1423F04}"/>
          </ac:spMkLst>
        </pc:spChg>
        <pc:spChg chg="add mod">
          <ac:chgData name="zarkovagg@gmail.com" userId="94d88d4bf5b40815" providerId="LiveId" clId="{49C2DE00-874B-41A9-AABD-4CD92320F408}" dt="2021-01-28T15:34:09.473" v="275" actId="1076"/>
          <ac:spMkLst>
            <pc:docMk/>
            <pc:sldMk cId="0" sldId="258"/>
            <ac:spMk id="64" creationId="{0C0AEF15-366C-46AD-BE29-4B6E5962A284}"/>
          </ac:spMkLst>
        </pc:spChg>
        <pc:spChg chg="add mod">
          <ac:chgData name="zarkovagg@gmail.com" userId="94d88d4bf5b40815" providerId="LiveId" clId="{49C2DE00-874B-41A9-AABD-4CD92320F408}" dt="2021-01-28T15:43:15.728" v="482" actId="571"/>
          <ac:spMkLst>
            <pc:docMk/>
            <pc:sldMk cId="0" sldId="258"/>
            <ac:spMk id="68" creationId="{51E254FD-B411-4636-BE04-7AEBDCEDB4B0}"/>
          </ac:spMkLst>
        </pc:spChg>
        <pc:spChg chg="mod">
          <ac:chgData name="zarkovagg@gmail.com" userId="94d88d4bf5b40815" providerId="LiveId" clId="{49C2DE00-874B-41A9-AABD-4CD92320F408}" dt="2021-01-28T15:43:54.369" v="484" actId="1076"/>
          <ac:spMkLst>
            <pc:docMk/>
            <pc:sldMk cId="0" sldId="258"/>
            <ac:spMk id="4098" creationId="{00000000-0000-0000-0000-000000000000}"/>
          </ac:spMkLst>
        </pc:spChg>
        <pc:picChg chg="mod">
          <ac:chgData name="zarkovagg@gmail.com" userId="94d88d4bf5b40815" providerId="LiveId" clId="{49C2DE00-874B-41A9-AABD-4CD92320F408}" dt="2021-01-28T14:34:28.064" v="185" actId="1076"/>
          <ac:picMkLst>
            <pc:docMk/>
            <pc:sldMk cId="0" sldId="258"/>
            <ac:picMk id="2" creationId="{00000000-0000-0000-0000-000000000000}"/>
          </ac:picMkLst>
        </pc:picChg>
        <pc:picChg chg="add del mod">
          <ac:chgData name="zarkovagg@gmail.com" userId="94d88d4bf5b40815" providerId="LiveId" clId="{49C2DE00-874B-41A9-AABD-4CD92320F408}" dt="2021-01-28T15:33:24.411" v="269"/>
          <ac:picMkLst>
            <pc:docMk/>
            <pc:sldMk cId="0" sldId="258"/>
            <ac:picMk id="61" creationId="{0B509CF7-9E42-4F68-8D63-4F77BEBE5218}"/>
          </ac:picMkLst>
        </pc:picChg>
        <pc:picChg chg="add del mod">
          <ac:chgData name="zarkovagg@gmail.com" userId="94d88d4bf5b40815" providerId="LiveId" clId="{49C2DE00-874B-41A9-AABD-4CD92320F408}" dt="2021-01-28T15:33:44.332" v="271"/>
          <ac:picMkLst>
            <pc:docMk/>
            <pc:sldMk cId="0" sldId="258"/>
            <ac:picMk id="62" creationId="{17A457C9-6D0B-43CB-979C-51F4BD219A44}"/>
          </ac:picMkLst>
        </pc:picChg>
        <pc:picChg chg="add del mod">
          <ac:chgData name="zarkovagg@gmail.com" userId="94d88d4bf5b40815" providerId="LiveId" clId="{49C2DE00-874B-41A9-AABD-4CD92320F408}" dt="2021-01-28T15:33:50.191" v="273"/>
          <ac:picMkLst>
            <pc:docMk/>
            <pc:sldMk cId="0" sldId="258"/>
            <ac:picMk id="63" creationId="{4930E19E-0A42-4A26-BA45-B8C720DC7A71}"/>
          </ac:picMkLst>
        </pc:picChg>
        <pc:cxnChg chg="add mod">
          <ac:chgData name="zarkovagg@gmail.com" userId="94d88d4bf5b40815" providerId="LiveId" clId="{49C2DE00-874B-41A9-AABD-4CD92320F408}" dt="2021-01-28T14:27:49.858" v="164" actId="14100"/>
          <ac:cxnSpMkLst>
            <pc:docMk/>
            <pc:sldMk cId="0" sldId="258"/>
            <ac:cxnSpMk id="4" creationId="{3DA8F85A-994F-49C8-B3AC-0FD2A6091BA8}"/>
          </ac:cxnSpMkLst>
        </pc:cxnChg>
        <pc:cxnChg chg="add mod">
          <ac:chgData name="zarkovagg@gmail.com" userId="94d88d4bf5b40815" providerId="LiveId" clId="{49C2DE00-874B-41A9-AABD-4CD92320F408}" dt="2021-01-28T14:29:08.076" v="177" actId="14100"/>
          <ac:cxnSpMkLst>
            <pc:docMk/>
            <pc:sldMk cId="0" sldId="258"/>
            <ac:cxnSpMk id="12" creationId="{FDBE091E-D77D-4602-94EF-E301DFF214FF}"/>
          </ac:cxnSpMkLst>
        </pc:cxnChg>
        <pc:cxnChg chg="add mod">
          <ac:chgData name="zarkovagg@gmail.com" userId="94d88d4bf5b40815" providerId="LiveId" clId="{49C2DE00-874B-41A9-AABD-4CD92320F408}" dt="2021-01-28T14:28:36.545" v="172" actId="14100"/>
          <ac:cxnSpMkLst>
            <pc:docMk/>
            <pc:sldMk cId="0" sldId="258"/>
            <ac:cxnSpMk id="13" creationId="{AD90815A-D382-431D-AFAB-ACC0B44924B9}"/>
          </ac:cxnSpMkLst>
        </pc:cxnChg>
        <pc:cxnChg chg="add mod">
          <ac:chgData name="zarkovagg@gmail.com" userId="94d88d4bf5b40815" providerId="LiveId" clId="{49C2DE00-874B-41A9-AABD-4CD92320F408}" dt="2021-01-28T14:29:15.701" v="178" actId="14100"/>
          <ac:cxnSpMkLst>
            <pc:docMk/>
            <pc:sldMk cId="0" sldId="258"/>
            <ac:cxnSpMk id="14" creationId="{4C292CD3-03AD-484A-8531-F4F59E5F3C3D}"/>
          </ac:cxnSpMkLst>
        </pc:cxnChg>
        <pc:cxnChg chg="add mod">
          <ac:chgData name="zarkovagg@gmail.com" userId="94d88d4bf5b40815" providerId="LiveId" clId="{49C2DE00-874B-41A9-AABD-4CD92320F408}" dt="2021-01-28T14:34:34.157" v="186" actId="14100"/>
          <ac:cxnSpMkLst>
            <pc:docMk/>
            <pc:sldMk cId="0" sldId="258"/>
            <ac:cxnSpMk id="21" creationId="{8865BB6A-3DB5-45C6-83C5-E8BCEDDF464C}"/>
          </ac:cxnSpMkLst>
        </pc:cxnChg>
        <pc:cxnChg chg="add mod">
          <ac:chgData name="zarkovagg@gmail.com" userId="94d88d4bf5b40815" providerId="LiveId" clId="{49C2DE00-874B-41A9-AABD-4CD92320F408}" dt="2021-01-28T14:35:48.219" v="200" actId="14100"/>
          <ac:cxnSpMkLst>
            <pc:docMk/>
            <pc:sldMk cId="0" sldId="258"/>
            <ac:cxnSpMk id="25" creationId="{D84AC509-E0A9-4A1F-B2AD-0C55A817DA0D}"/>
          </ac:cxnSpMkLst>
        </pc:cxnChg>
        <pc:cxnChg chg="add mod">
          <ac:chgData name="zarkovagg@gmail.com" userId="94d88d4bf5b40815" providerId="LiveId" clId="{49C2DE00-874B-41A9-AABD-4CD92320F408}" dt="2021-01-28T14:36:01.594" v="204" actId="14100"/>
          <ac:cxnSpMkLst>
            <pc:docMk/>
            <pc:sldMk cId="0" sldId="258"/>
            <ac:cxnSpMk id="26" creationId="{93A29062-8D8F-4BB0-8C8A-79D36CD9253B}"/>
          </ac:cxnSpMkLst>
        </pc:cxnChg>
        <pc:cxnChg chg="add mod">
          <ac:chgData name="zarkovagg@gmail.com" userId="94d88d4bf5b40815" providerId="LiveId" clId="{49C2DE00-874B-41A9-AABD-4CD92320F408}" dt="2021-01-28T14:35:17.453" v="193" actId="14100"/>
          <ac:cxnSpMkLst>
            <pc:docMk/>
            <pc:sldMk cId="0" sldId="258"/>
            <ac:cxnSpMk id="27" creationId="{EC99444E-CBC8-4281-A823-69B65608FEF4}"/>
          </ac:cxnSpMkLst>
        </pc:cxnChg>
        <pc:cxnChg chg="add del mod">
          <ac:chgData name="zarkovagg@gmail.com" userId="94d88d4bf5b40815" providerId="LiveId" clId="{49C2DE00-874B-41A9-AABD-4CD92320F408}" dt="2021-01-28T14:36:39.641" v="209"/>
          <ac:cxnSpMkLst>
            <pc:docMk/>
            <pc:sldMk cId="0" sldId="258"/>
            <ac:cxnSpMk id="41" creationId="{35958557-2BD5-410C-9A60-E0B8CB4D64F2}"/>
          </ac:cxnSpMkLst>
        </pc:cxnChg>
        <pc:cxnChg chg="add del mod">
          <ac:chgData name="zarkovagg@gmail.com" userId="94d88d4bf5b40815" providerId="LiveId" clId="{49C2DE00-874B-41A9-AABD-4CD92320F408}" dt="2021-01-28T14:36:49.281" v="211"/>
          <ac:cxnSpMkLst>
            <pc:docMk/>
            <pc:sldMk cId="0" sldId="258"/>
            <ac:cxnSpMk id="42" creationId="{7DDF605F-67D2-4F96-AB78-F338E228E710}"/>
          </ac:cxnSpMkLst>
        </pc:cxnChg>
        <pc:cxnChg chg="add mod">
          <ac:chgData name="zarkovagg@gmail.com" userId="94d88d4bf5b40815" providerId="LiveId" clId="{49C2DE00-874B-41A9-AABD-4CD92320F408}" dt="2021-01-28T15:34:42.146" v="278" actId="14100"/>
          <ac:cxnSpMkLst>
            <pc:docMk/>
            <pc:sldMk cId="0" sldId="258"/>
            <ac:cxnSpMk id="65" creationId="{8D932C85-631D-4D3A-BA3A-735867A987DE}"/>
          </ac:cxnSpMkLst>
        </pc:cxnChg>
      </pc:sldChg>
      <pc:sldChg chg="addSp delSp modSp mod modAnim">
        <pc:chgData name="zarkovagg@gmail.com" userId="94d88d4bf5b40815" providerId="LiveId" clId="{49C2DE00-874B-41A9-AABD-4CD92320F408}" dt="2021-01-28T17:23:07.280" v="837" actId="1582"/>
        <pc:sldMkLst>
          <pc:docMk/>
          <pc:sldMk cId="0" sldId="259"/>
        </pc:sldMkLst>
        <pc:spChg chg="add mod">
          <ac:chgData name="zarkovagg@gmail.com" userId="94d88d4bf5b40815" providerId="LiveId" clId="{49C2DE00-874B-41A9-AABD-4CD92320F408}" dt="2021-01-28T17:08:19.800" v="777" actId="20577"/>
          <ac:spMkLst>
            <pc:docMk/>
            <pc:sldMk cId="0" sldId="259"/>
            <ac:spMk id="10" creationId="{A079819B-9C4F-4EEB-8E66-A642C981DC57}"/>
          </ac:spMkLst>
        </pc:spChg>
        <pc:spChg chg="add mod">
          <ac:chgData name="zarkovagg@gmail.com" userId="94d88d4bf5b40815" providerId="LiveId" clId="{49C2DE00-874B-41A9-AABD-4CD92320F408}" dt="2021-01-28T16:59:02.654" v="732" actId="1076"/>
          <ac:spMkLst>
            <pc:docMk/>
            <pc:sldMk cId="0" sldId="259"/>
            <ac:spMk id="60" creationId="{84B87239-E2AD-4F94-AC94-B934172EC833}"/>
          </ac:spMkLst>
        </pc:spChg>
        <pc:spChg chg="add del">
          <ac:chgData name="zarkovagg@gmail.com" userId="94d88d4bf5b40815" providerId="LiveId" clId="{49C2DE00-874B-41A9-AABD-4CD92320F408}" dt="2021-01-28T17:04:16.389" v="758" actId="22"/>
          <ac:spMkLst>
            <pc:docMk/>
            <pc:sldMk cId="0" sldId="259"/>
            <ac:spMk id="76" creationId="{3079478C-6CB3-41E6-A3FD-E9B5EC903613}"/>
          </ac:spMkLst>
        </pc:spChg>
        <pc:spChg chg="add mod">
          <ac:chgData name="zarkovagg@gmail.com" userId="94d88d4bf5b40815" providerId="LiveId" clId="{49C2DE00-874B-41A9-AABD-4CD92320F408}" dt="2021-01-28T17:04:51.920" v="764" actId="255"/>
          <ac:spMkLst>
            <pc:docMk/>
            <pc:sldMk cId="0" sldId="259"/>
            <ac:spMk id="78" creationId="{DFC63950-07C7-4D36-9ACD-D031278A8CC6}"/>
          </ac:spMkLst>
        </pc:spChg>
        <pc:spChg chg="add mod">
          <ac:chgData name="zarkovagg@gmail.com" userId="94d88d4bf5b40815" providerId="LiveId" clId="{49C2DE00-874B-41A9-AABD-4CD92320F408}" dt="2021-01-28T17:05:24.984" v="768" actId="1076"/>
          <ac:spMkLst>
            <pc:docMk/>
            <pc:sldMk cId="0" sldId="259"/>
            <ac:spMk id="80" creationId="{A4DCA4F3-6A71-4DBB-B8AE-61C1362C8707}"/>
          </ac:spMkLst>
        </pc:spChg>
        <pc:spChg chg="mod">
          <ac:chgData name="zarkovagg@gmail.com" userId="94d88d4bf5b40815" providerId="LiveId" clId="{49C2DE00-874B-41A9-AABD-4CD92320F408}" dt="2021-01-28T15:59:16.209" v="627" actId="1076"/>
          <ac:spMkLst>
            <pc:docMk/>
            <pc:sldMk cId="0" sldId="259"/>
            <ac:spMk id="3074" creationId="{00000000-0000-0000-0000-000000000000}"/>
          </ac:spMkLst>
        </pc:spChg>
        <pc:picChg chg="del mod">
          <ac:chgData name="zarkovagg@gmail.com" userId="94d88d4bf5b40815" providerId="LiveId" clId="{49C2DE00-874B-41A9-AABD-4CD92320F408}" dt="2021-01-28T15:52:12.082" v="513" actId="21"/>
          <ac:picMkLst>
            <pc:docMk/>
            <pc:sldMk cId="0" sldId="259"/>
            <ac:picMk id="5" creationId="{00000000-0000-0000-0000-000000000000}"/>
          </ac:picMkLst>
        </pc:picChg>
        <pc:picChg chg="add mod">
          <ac:chgData name="zarkovagg@gmail.com" userId="94d88d4bf5b40815" providerId="LiveId" clId="{49C2DE00-874B-41A9-AABD-4CD92320F408}" dt="2021-01-28T16:01:19.445" v="641" actId="14100"/>
          <ac:picMkLst>
            <pc:docMk/>
            <pc:sldMk cId="0" sldId="259"/>
            <ac:picMk id="12" creationId="{83DE12E7-27E3-463E-A15D-D3F267E03D46}"/>
          </ac:picMkLst>
        </pc:picChg>
        <pc:picChg chg="add del mod">
          <ac:chgData name="zarkovagg@gmail.com" userId="94d88d4bf5b40815" providerId="LiveId" clId="{49C2DE00-874B-41A9-AABD-4CD92320F408}" dt="2021-01-28T16:11:11.521" v="692"/>
          <ac:picMkLst>
            <pc:docMk/>
            <pc:sldMk cId="0" sldId="259"/>
            <ac:picMk id="42" creationId="{DDA0D780-64C9-4B7F-B30A-0390448C7180}"/>
          </ac:picMkLst>
        </pc:picChg>
        <pc:picChg chg="mod">
          <ac:chgData name="zarkovagg@gmail.com" userId="94d88d4bf5b40815" providerId="LiveId" clId="{49C2DE00-874B-41A9-AABD-4CD92320F408}" dt="2021-01-28T16:00:07.852" v="636" actId="1076"/>
          <ac:picMkLst>
            <pc:docMk/>
            <pc:sldMk cId="0" sldId="259"/>
            <ac:picMk id="3073" creationId="{00000000-0000-0000-0000-000000000000}"/>
          </ac:picMkLst>
        </pc:picChg>
        <pc:cxnChg chg="add mod">
          <ac:chgData name="zarkovagg@gmail.com" userId="94d88d4bf5b40815" providerId="LiveId" clId="{49C2DE00-874B-41A9-AABD-4CD92320F408}" dt="2021-01-28T16:00:12.570" v="637" actId="1076"/>
          <ac:cxnSpMkLst>
            <pc:docMk/>
            <pc:sldMk cId="0" sldId="259"/>
            <ac:cxnSpMk id="3" creationId="{C522EACA-A3DA-4EAA-85E7-21A9CCB0DF7C}"/>
          </ac:cxnSpMkLst>
        </pc:cxnChg>
        <pc:cxnChg chg="add mod">
          <ac:chgData name="zarkovagg@gmail.com" userId="94d88d4bf5b40815" providerId="LiveId" clId="{49C2DE00-874B-41A9-AABD-4CD92320F408}" dt="2021-01-28T16:02:26.774" v="653" actId="14100"/>
          <ac:cxnSpMkLst>
            <pc:docMk/>
            <pc:sldMk cId="0" sldId="259"/>
            <ac:cxnSpMk id="13" creationId="{630C7F94-18FE-42D5-B0F1-61B7130B55D6}"/>
          </ac:cxnSpMkLst>
        </pc:cxnChg>
        <pc:cxnChg chg="add mod">
          <ac:chgData name="zarkovagg@gmail.com" userId="94d88d4bf5b40815" providerId="LiveId" clId="{49C2DE00-874B-41A9-AABD-4CD92320F408}" dt="2021-01-28T16:02:23.602" v="652" actId="14100"/>
          <ac:cxnSpMkLst>
            <pc:docMk/>
            <pc:sldMk cId="0" sldId="259"/>
            <ac:cxnSpMk id="14" creationId="{2C7D6BCD-B70E-474F-9F2E-8F0921CB6047}"/>
          </ac:cxnSpMkLst>
        </pc:cxnChg>
        <pc:cxnChg chg="add mod">
          <ac:chgData name="zarkovagg@gmail.com" userId="94d88d4bf5b40815" providerId="LiveId" clId="{49C2DE00-874B-41A9-AABD-4CD92320F408}" dt="2021-01-28T16:03:34.025" v="663" actId="14100"/>
          <ac:cxnSpMkLst>
            <pc:docMk/>
            <pc:sldMk cId="0" sldId="259"/>
            <ac:cxnSpMk id="21" creationId="{963DD026-5A4A-4A86-A9C5-5B7DEA310763}"/>
          </ac:cxnSpMkLst>
        </pc:cxnChg>
        <pc:cxnChg chg="add mod">
          <ac:chgData name="zarkovagg@gmail.com" userId="94d88d4bf5b40815" providerId="LiveId" clId="{49C2DE00-874B-41A9-AABD-4CD92320F408}" dt="2021-01-28T16:03:46.619" v="665" actId="1076"/>
          <ac:cxnSpMkLst>
            <pc:docMk/>
            <pc:sldMk cId="0" sldId="259"/>
            <ac:cxnSpMk id="30" creationId="{579A06C5-68F4-4E08-ACE4-5B2CBB737E2C}"/>
          </ac:cxnSpMkLst>
        </pc:cxnChg>
        <pc:cxnChg chg="add mod">
          <ac:chgData name="zarkovagg@gmail.com" userId="94d88d4bf5b40815" providerId="LiveId" clId="{49C2DE00-874B-41A9-AABD-4CD92320F408}" dt="2021-01-28T16:06:07.296" v="682" actId="14100"/>
          <ac:cxnSpMkLst>
            <pc:docMk/>
            <pc:sldMk cId="0" sldId="259"/>
            <ac:cxnSpMk id="31" creationId="{C9D08963-E0EF-48C1-BC94-33A4D6407D86}"/>
          </ac:cxnSpMkLst>
        </pc:cxnChg>
        <pc:cxnChg chg="add mod">
          <ac:chgData name="zarkovagg@gmail.com" userId="94d88d4bf5b40815" providerId="LiveId" clId="{49C2DE00-874B-41A9-AABD-4CD92320F408}" dt="2021-01-28T16:14:52.410" v="714" actId="14100"/>
          <ac:cxnSpMkLst>
            <pc:docMk/>
            <pc:sldMk cId="0" sldId="259"/>
            <ac:cxnSpMk id="33" creationId="{BF47538B-7E7B-45C9-B914-CFFFDBA7835D}"/>
          </ac:cxnSpMkLst>
        </pc:cxnChg>
        <pc:cxnChg chg="add mod">
          <ac:chgData name="zarkovagg@gmail.com" userId="94d88d4bf5b40815" providerId="LiveId" clId="{49C2DE00-874B-41A9-AABD-4CD92320F408}" dt="2021-01-28T16:05:51.139" v="680" actId="1076"/>
          <ac:cxnSpMkLst>
            <pc:docMk/>
            <pc:sldMk cId="0" sldId="259"/>
            <ac:cxnSpMk id="34" creationId="{E0DE8833-3187-42E8-AE15-3E145440D9B5}"/>
          </ac:cxnSpMkLst>
        </pc:cxnChg>
        <pc:cxnChg chg="add mod">
          <ac:chgData name="zarkovagg@gmail.com" userId="94d88d4bf5b40815" providerId="LiveId" clId="{49C2DE00-874B-41A9-AABD-4CD92320F408}" dt="2021-01-28T16:08:02.166" v="687" actId="14100"/>
          <ac:cxnSpMkLst>
            <pc:docMk/>
            <pc:sldMk cId="0" sldId="259"/>
            <ac:cxnSpMk id="35" creationId="{86AD131A-003F-43FD-8775-D9DB7500F9BA}"/>
          </ac:cxnSpMkLst>
        </pc:cxnChg>
        <pc:cxnChg chg="add mod">
          <ac:chgData name="zarkovagg@gmail.com" userId="94d88d4bf5b40815" providerId="LiveId" clId="{49C2DE00-874B-41A9-AABD-4CD92320F408}" dt="2021-01-28T16:08:05.291" v="688" actId="1076"/>
          <ac:cxnSpMkLst>
            <pc:docMk/>
            <pc:sldMk cId="0" sldId="259"/>
            <ac:cxnSpMk id="36" creationId="{A84DDC5E-1441-421D-A8A0-A4F79AC017CD}"/>
          </ac:cxnSpMkLst>
        </pc:cxnChg>
        <pc:cxnChg chg="add mod">
          <ac:chgData name="zarkovagg@gmail.com" userId="94d88d4bf5b40815" providerId="LiveId" clId="{49C2DE00-874B-41A9-AABD-4CD92320F408}" dt="2021-01-28T16:06:03.155" v="681" actId="14100"/>
          <ac:cxnSpMkLst>
            <pc:docMk/>
            <pc:sldMk cId="0" sldId="259"/>
            <ac:cxnSpMk id="37" creationId="{78CCD382-CE4D-4408-BCB8-EF7E2ADD603E}"/>
          </ac:cxnSpMkLst>
        </pc:cxnChg>
        <pc:cxnChg chg="add mod">
          <ac:chgData name="zarkovagg@gmail.com" userId="94d88d4bf5b40815" providerId="LiveId" clId="{49C2DE00-874B-41A9-AABD-4CD92320F408}" dt="2021-01-28T16:14:24.144" v="710" actId="14100"/>
          <ac:cxnSpMkLst>
            <pc:docMk/>
            <pc:sldMk cId="0" sldId="259"/>
            <ac:cxnSpMk id="43" creationId="{5CF0D5C0-1B25-490C-B8A9-1926384BACE1}"/>
          </ac:cxnSpMkLst>
        </pc:cxnChg>
        <pc:cxnChg chg="add mod">
          <ac:chgData name="zarkovagg@gmail.com" userId="94d88d4bf5b40815" providerId="LiveId" clId="{49C2DE00-874B-41A9-AABD-4CD92320F408}" dt="2021-01-28T16:14:36.082" v="713" actId="14100"/>
          <ac:cxnSpMkLst>
            <pc:docMk/>
            <pc:sldMk cId="0" sldId="259"/>
            <ac:cxnSpMk id="44" creationId="{5B8B63C5-3D49-4694-B6AB-98B677402050}"/>
          </ac:cxnSpMkLst>
        </pc:cxnChg>
        <pc:cxnChg chg="add mod">
          <ac:chgData name="zarkovagg@gmail.com" userId="94d88d4bf5b40815" providerId="LiveId" clId="{49C2DE00-874B-41A9-AABD-4CD92320F408}" dt="2021-01-28T16:12:02.492" v="702" actId="1076"/>
          <ac:cxnSpMkLst>
            <pc:docMk/>
            <pc:sldMk cId="0" sldId="259"/>
            <ac:cxnSpMk id="45" creationId="{F409D966-2509-421E-A9C3-CB7D66EE693D}"/>
          </ac:cxnSpMkLst>
        </pc:cxnChg>
        <pc:cxnChg chg="add mod">
          <ac:chgData name="zarkovagg@gmail.com" userId="94d88d4bf5b40815" providerId="LiveId" clId="{49C2DE00-874B-41A9-AABD-4CD92320F408}" dt="2021-01-28T16:11:58.757" v="701" actId="1076"/>
          <ac:cxnSpMkLst>
            <pc:docMk/>
            <pc:sldMk cId="0" sldId="259"/>
            <ac:cxnSpMk id="46" creationId="{254D2DF3-01A1-4ED9-AA62-A30C9A025260}"/>
          </ac:cxnSpMkLst>
        </pc:cxnChg>
        <pc:cxnChg chg="add mod">
          <ac:chgData name="zarkovagg@gmail.com" userId="94d88d4bf5b40815" providerId="LiveId" clId="{49C2DE00-874B-41A9-AABD-4CD92320F408}" dt="2021-01-28T16:14:31.379" v="712" actId="14100"/>
          <ac:cxnSpMkLst>
            <pc:docMk/>
            <pc:sldMk cId="0" sldId="259"/>
            <ac:cxnSpMk id="47" creationId="{C3DCCA25-5B52-4FD9-9546-08CE68CC8A7A}"/>
          </ac:cxnSpMkLst>
        </pc:cxnChg>
        <pc:cxnChg chg="add mod">
          <ac:chgData name="zarkovagg@gmail.com" userId="94d88d4bf5b40815" providerId="LiveId" clId="{49C2DE00-874B-41A9-AABD-4CD92320F408}" dt="2021-01-28T16:14:05.707" v="705" actId="14100"/>
          <ac:cxnSpMkLst>
            <pc:docMk/>
            <pc:sldMk cId="0" sldId="259"/>
            <ac:cxnSpMk id="48" creationId="{EBA7D50C-5745-45FB-BCF8-5F7169F3A33A}"/>
          </ac:cxnSpMkLst>
        </pc:cxnChg>
        <pc:cxnChg chg="add mod">
          <ac:chgData name="zarkovagg@gmail.com" userId="94d88d4bf5b40815" providerId="LiveId" clId="{49C2DE00-874B-41A9-AABD-4CD92320F408}" dt="2021-01-28T17:01:44.969" v="749" actId="14100"/>
          <ac:cxnSpMkLst>
            <pc:docMk/>
            <pc:sldMk cId="0" sldId="259"/>
            <ac:cxnSpMk id="57" creationId="{99BBEB18-C133-413D-AA9F-F278EADABDC3}"/>
          </ac:cxnSpMkLst>
        </pc:cxnChg>
        <pc:cxnChg chg="add mod">
          <ac:chgData name="zarkovagg@gmail.com" userId="94d88d4bf5b40815" providerId="LiveId" clId="{49C2DE00-874B-41A9-AABD-4CD92320F408}" dt="2021-01-28T17:23:07.280" v="837" actId="1582"/>
          <ac:cxnSpMkLst>
            <pc:docMk/>
            <pc:sldMk cId="0" sldId="259"/>
            <ac:cxnSpMk id="58" creationId="{2F5B79FF-AEEB-4C1C-BBB4-B7532F5A0CD6}"/>
          </ac:cxnSpMkLst>
        </pc:cxnChg>
      </pc:sldChg>
      <pc:sldChg chg="addSp modSp mod">
        <pc:chgData name="zarkovagg@gmail.com" userId="94d88d4bf5b40815" providerId="LiveId" clId="{49C2DE00-874B-41A9-AABD-4CD92320F408}" dt="2021-01-28T17:42:44.488" v="1137" actId="14100"/>
        <pc:sldMkLst>
          <pc:docMk/>
          <pc:sldMk cId="0" sldId="260"/>
        </pc:sldMkLst>
        <pc:spChg chg="add mod">
          <ac:chgData name="zarkovagg@gmail.com" userId="94d88d4bf5b40815" providerId="LiveId" clId="{49C2DE00-874B-41A9-AABD-4CD92320F408}" dt="2021-01-28T17:42:44.488" v="1137" actId="14100"/>
          <ac:spMkLst>
            <pc:docMk/>
            <pc:sldMk cId="0" sldId="260"/>
            <ac:spMk id="4" creationId="{0B219EE0-C3BD-4124-AF76-8A36CA8B8AC9}"/>
          </ac:spMkLst>
        </pc:spChg>
        <pc:spChg chg="mod">
          <ac:chgData name="zarkovagg@gmail.com" userId="94d88d4bf5b40815" providerId="LiveId" clId="{49C2DE00-874B-41A9-AABD-4CD92320F408}" dt="2021-01-28T17:28:44.138" v="937" actId="20577"/>
          <ac:spMkLst>
            <pc:docMk/>
            <pc:sldMk cId="0" sldId="260"/>
            <ac:spMk id="2050" creationId="{00000000-0000-0000-0000-000000000000}"/>
          </ac:spMkLst>
        </pc:spChg>
        <pc:picChg chg="mod">
          <ac:chgData name="zarkovagg@gmail.com" userId="94d88d4bf5b40815" providerId="LiveId" clId="{49C2DE00-874B-41A9-AABD-4CD92320F408}" dt="2021-01-28T17:42:31.591" v="1135" actId="14100"/>
          <ac:picMkLst>
            <pc:docMk/>
            <pc:sldMk cId="0" sldId="260"/>
            <ac:picMk id="2049" creationId="{00000000-0000-0000-0000-000000000000}"/>
          </ac:picMkLst>
        </pc:picChg>
      </pc:sldChg>
      <pc:sldChg chg="addSp modSp mod">
        <pc:chgData name="zarkovagg@gmail.com" userId="94d88d4bf5b40815" providerId="LiveId" clId="{49C2DE00-874B-41A9-AABD-4CD92320F408}" dt="2021-01-28T17:56:35" v="1264" actId="1076"/>
        <pc:sldMkLst>
          <pc:docMk/>
          <pc:sldMk cId="0" sldId="261"/>
        </pc:sldMkLst>
        <pc:spChg chg="add mod">
          <ac:chgData name="zarkovagg@gmail.com" userId="94d88d4bf5b40815" providerId="LiveId" clId="{49C2DE00-874B-41A9-AABD-4CD92320F408}" dt="2021-01-28T17:54:29.402" v="1236" actId="14100"/>
          <ac:spMkLst>
            <pc:docMk/>
            <pc:sldMk cId="0" sldId="261"/>
            <ac:spMk id="3" creationId="{0FBC19AE-BDA5-43C7-A6BE-9F4AB5C29ED7}"/>
          </ac:spMkLst>
        </pc:spChg>
        <pc:spChg chg="add mod">
          <ac:chgData name="zarkovagg@gmail.com" userId="94d88d4bf5b40815" providerId="LiveId" clId="{49C2DE00-874B-41A9-AABD-4CD92320F408}" dt="2021-01-28T17:56:35" v="1264" actId="1076"/>
          <ac:spMkLst>
            <pc:docMk/>
            <pc:sldMk cId="0" sldId="261"/>
            <ac:spMk id="5" creationId="{3399BEC1-5B5E-4212-A118-948C2B96DDA3}"/>
          </ac:spMkLst>
        </pc:spChg>
        <pc:picChg chg="mod modCrop">
          <ac:chgData name="zarkovagg@gmail.com" userId="94d88d4bf5b40815" providerId="LiveId" clId="{49C2DE00-874B-41A9-AABD-4CD92320F408}" dt="2021-01-28T17:55:25.841" v="1245" actId="14100"/>
          <ac:picMkLst>
            <pc:docMk/>
            <pc:sldMk cId="0" sldId="261"/>
            <ac:picMk id="4" creationId="{00000000-0000-0000-0000-000000000000}"/>
          </ac:picMkLst>
        </pc:picChg>
      </pc:sldChg>
      <pc:sldChg chg="addSp delSp modSp mod modAnim">
        <pc:chgData name="zarkovagg@gmail.com" userId="94d88d4bf5b40815" providerId="LiveId" clId="{49C2DE00-874B-41A9-AABD-4CD92320F408}" dt="2021-01-29T04:24:00.754" v="1429" actId="14100"/>
        <pc:sldMkLst>
          <pc:docMk/>
          <pc:sldMk cId="0" sldId="262"/>
        </pc:sldMkLst>
        <pc:spChg chg="add mod">
          <ac:chgData name="zarkovagg@gmail.com" userId="94d88d4bf5b40815" providerId="LiveId" clId="{49C2DE00-874B-41A9-AABD-4CD92320F408}" dt="2021-01-29T04:23:08.451" v="1423" actId="14100"/>
          <ac:spMkLst>
            <pc:docMk/>
            <pc:sldMk cId="0" sldId="262"/>
            <ac:spMk id="6" creationId="{6269340D-F0E2-4A38-9416-C7C9631C2D55}"/>
          </ac:spMkLst>
        </pc:spChg>
        <pc:spChg chg="add mod">
          <ac:chgData name="zarkovagg@gmail.com" userId="94d88d4bf5b40815" providerId="LiveId" clId="{49C2DE00-874B-41A9-AABD-4CD92320F408}" dt="2021-01-28T18:04:58.811" v="1292" actId="20577"/>
          <ac:spMkLst>
            <pc:docMk/>
            <pc:sldMk cId="0" sldId="262"/>
            <ac:spMk id="7" creationId="{0F606762-7321-4ED7-8421-0F15398AEDF3}"/>
          </ac:spMkLst>
        </pc:spChg>
        <pc:spChg chg="add mod">
          <ac:chgData name="zarkovagg@gmail.com" userId="94d88d4bf5b40815" providerId="LiveId" clId="{49C2DE00-874B-41A9-AABD-4CD92320F408}" dt="2021-01-29T04:24:00.754" v="1429" actId="14100"/>
          <ac:spMkLst>
            <pc:docMk/>
            <pc:sldMk cId="0" sldId="262"/>
            <ac:spMk id="8" creationId="{408BECE7-ABDD-438B-B11C-93B8A068919C}"/>
          </ac:spMkLst>
        </pc:spChg>
        <pc:spChg chg="add mod">
          <ac:chgData name="zarkovagg@gmail.com" userId="94d88d4bf5b40815" providerId="LiveId" clId="{49C2DE00-874B-41A9-AABD-4CD92320F408}" dt="2021-01-29T04:23:52.114" v="1425" actId="1076"/>
          <ac:spMkLst>
            <pc:docMk/>
            <pc:sldMk cId="0" sldId="262"/>
            <ac:spMk id="9" creationId="{30B3A56C-59CD-46BD-BBCA-F93C829F9AE3}"/>
          </ac:spMkLst>
        </pc:spChg>
        <pc:spChg chg="mod">
          <ac:chgData name="zarkovagg@gmail.com" userId="94d88d4bf5b40815" providerId="LiveId" clId="{49C2DE00-874B-41A9-AABD-4CD92320F408}" dt="2021-01-28T17:46:44.509" v="1168" actId="1076"/>
          <ac:spMkLst>
            <pc:docMk/>
            <pc:sldMk cId="0" sldId="262"/>
            <ac:spMk id="19459" creationId="{00000000-0000-0000-0000-000000000000}"/>
          </ac:spMkLst>
        </pc:spChg>
        <pc:spChg chg="del mod">
          <ac:chgData name="zarkovagg@gmail.com" userId="94d88d4bf5b40815" providerId="LiveId" clId="{49C2DE00-874B-41A9-AABD-4CD92320F408}" dt="2021-01-28T17:59:42.944" v="1277" actId="21"/>
          <ac:spMkLst>
            <pc:docMk/>
            <pc:sldMk cId="0" sldId="262"/>
            <ac:spMk id="19461" creationId="{00000000-0000-0000-0000-000000000000}"/>
          </ac:spMkLst>
        </pc:spChg>
        <pc:picChg chg="del mod">
          <ac:chgData name="zarkovagg@gmail.com" userId="94d88d4bf5b40815" providerId="LiveId" clId="{49C2DE00-874B-41A9-AABD-4CD92320F408}" dt="2021-01-28T17:59:03.127" v="1273" actId="21"/>
          <ac:picMkLst>
            <pc:docMk/>
            <pc:sldMk cId="0" sldId="262"/>
            <ac:picMk id="19457" creationId="{00000000-0000-0000-0000-000000000000}"/>
          </ac:picMkLst>
        </pc:picChg>
        <pc:picChg chg="mod">
          <ac:chgData name="zarkovagg@gmail.com" userId="94d88d4bf5b40815" providerId="LiveId" clId="{49C2DE00-874B-41A9-AABD-4CD92320F408}" dt="2021-01-29T04:22:42.635" v="1418" actId="14100"/>
          <ac:picMkLst>
            <pc:docMk/>
            <pc:sldMk cId="0" sldId="262"/>
            <ac:picMk id="19458" creationId="{00000000-0000-0000-0000-000000000000}"/>
          </ac:picMkLst>
        </pc:picChg>
      </pc:sldChg>
      <pc:sldChg chg="addSp delSp modSp mod modAnim">
        <pc:chgData name="zarkovagg@gmail.com" userId="94d88d4bf5b40815" providerId="LiveId" clId="{49C2DE00-874B-41A9-AABD-4CD92320F408}" dt="2021-01-29T04:21:49.793" v="1414" actId="20577"/>
        <pc:sldMkLst>
          <pc:docMk/>
          <pc:sldMk cId="0" sldId="263"/>
        </pc:sldMkLst>
        <pc:spChg chg="mod">
          <ac:chgData name="zarkovagg@gmail.com" userId="94d88d4bf5b40815" providerId="LiveId" clId="{49C2DE00-874B-41A9-AABD-4CD92320F408}" dt="2021-01-29T04:21:49.793" v="1414" actId="20577"/>
          <ac:spMkLst>
            <pc:docMk/>
            <pc:sldMk cId="0" sldId="263"/>
            <ac:spMk id="2" creationId="{00000000-0000-0000-0000-000000000000}"/>
          </ac:spMkLst>
        </pc:spChg>
        <pc:spChg chg="add del">
          <ac:chgData name="zarkovagg@gmail.com" userId="94d88d4bf5b40815" providerId="LiveId" clId="{49C2DE00-874B-41A9-AABD-4CD92320F408}" dt="2021-01-28T12:49:49.433" v="1" actId="11529"/>
          <ac:spMkLst>
            <pc:docMk/>
            <pc:sldMk cId="0" sldId="263"/>
            <ac:spMk id="4" creationId="{6DE01893-FFFB-48F9-9A42-1105CB37B303}"/>
          </ac:spMkLst>
        </pc:spChg>
        <pc:spChg chg="add del mod">
          <ac:chgData name="zarkovagg@gmail.com" userId="94d88d4bf5b40815" providerId="LiveId" clId="{49C2DE00-874B-41A9-AABD-4CD92320F408}" dt="2021-01-28T12:52:30.051" v="12" actId="478"/>
          <ac:spMkLst>
            <pc:docMk/>
            <pc:sldMk cId="0" sldId="263"/>
            <ac:spMk id="5" creationId="{CAA614BC-1C3F-44C9-ABDA-336A198BBD34}"/>
          </ac:spMkLst>
        </pc:spChg>
        <pc:spChg chg="add del mod">
          <ac:chgData name="zarkovagg@gmail.com" userId="94d88d4bf5b40815" providerId="LiveId" clId="{49C2DE00-874B-41A9-AABD-4CD92320F408}" dt="2021-01-28T13:04:52.824" v="27" actId="478"/>
          <ac:spMkLst>
            <pc:docMk/>
            <pc:sldMk cId="0" sldId="263"/>
            <ac:spMk id="10" creationId="{CB410B05-410C-4FB0-8CC3-804E8909D4AA}"/>
          </ac:spMkLst>
        </pc:spChg>
        <pc:spChg chg="add mod">
          <ac:chgData name="zarkovagg@gmail.com" userId="94d88d4bf5b40815" providerId="LiveId" clId="{49C2DE00-874B-41A9-AABD-4CD92320F408}" dt="2021-01-29T04:20:26.362" v="1401" actId="20577"/>
          <ac:spMkLst>
            <pc:docMk/>
            <pc:sldMk cId="0" sldId="263"/>
            <ac:spMk id="14" creationId="{5A422CF3-C5C2-4CDA-B440-D1B4BF91F4E1}"/>
          </ac:spMkLst>
        </pc:spChg>
        <pc:spChg chg="add mod">
          <ac:chgData name="zarkovagg@gmail.com" userId="94d88d4bf5b40815" providerId="LiveId" clId="{49C2DE00-874B-41A9-AABD-4CD92320F408}" dt="2021-01-28T15:40:21.604" v="302" actId="1076"/>
          <ac:spMkLst>
            <pc:docMk/>
            <pc:sldMk cId="0" sldId="263"/>
            <ac:spMk id="19" creationId="{492445E2-9AD0-4330-8CFF-2741462B71C4}"/>
          </ac:spMkLst>
        </pc:spChg>
        <pc:picChg chg="mod">
          <ac:chgData name="zarkovagg@gmail.com" userId="94d88d4bf5b40815" providerId="LiveId" clId="{49C2DE00-874B-41A9-AABD-4CD92320F408}" dt="2021-01-28T14:18:41.646" v="131" actId="14100"/>
          <ac:picMkLst>
            <pc:docMk/>
            <pc:sldMk cId="0" sldId="263"/>
            <ac:picMk id="3" creationId="{00000000-0000-0000-0000-000000000000}"/>
          </ac:picMkLst>
        </pc:picChg>
        <pc:cxnChg chg="add mod">
          <ac:chgData name="zarkovagg@gmail.com" userId="94d88d4bf5b40815" providerId="LiveId" clId="{49C2DE00-874B-41A9-AABD-4CD92320F408}" dt="2021-01-28T13:03:41.841" v="21" actId="1076"/>
          <ac:cxnSpMkLst>
            <pc:docMk/>
            <pc:sldMk cId="0" sldId="263"/>
            <ac:cxnSpMk id="7" creationId="{9FC2F5D1-1E5D-4A76-9E75-1FC8382643B2}"/>
          </ac:cxnSpMkLst>
        </pc:cxnChg>
        <pc:cxnChg chg="mod">
          <ac:chgData name="zarkovagg@gmail.com" userId="94d88d4bf5b40815" providerId="LiveId" clId="{49C2DE00-874B-41A9-AABD-4CD92320F408}" dt="2021-01-28T15:40:08.744" v="299" actId="14100"/>
          <ac:cxnSpMkLst>
            <pc:docMk/>
            <pc:sldMk cId="0" sldId="263"/>
            <ac:cxnSpMk id="11" creationId="{00000000-0000-0000-0000-000000000000}"/>
          </ac:cxnSpMkLst>
        </pc:cxnChg>
        <pc:cxnChg chg="add mod">
          <ac:chgData name="zarkovagg@gmail.com" userId="94d88d4bf5b40815" providerId="LiveId" clId="{49C2DE00-874B-41A9-AABD-4CD92320F408}" dt="2021-01-28T13:06:37.408" v="37" actId="14100"/>
          <ac:cxnSpMkLst>
            <pc:docMk/>
            <pc:sldMk cId="0" sldId="263"/>
            <ac:cxnSpMk id="15" creationId="{B594D7D6-848F-4545-B1CB-DEBF79D28F0F}"/>
          </ac:cxnSpMkLst>
        </pc:cxnChg>
      </pc:sldChg>
      <pc:sldChg chg="addSp delSp modSp mod">
        <pc:chgData name="zarkovagg@gmail.com" userId="94d88d4bf5b40815" providerId="LiveId" clId="{49C2DE00-874B-41A9-AABD-4CD92320F408}" dt="2021-01-29T04:11:40.128" v="1385" actId="1076"/>
        <pc:sldMkLst>
          <pc:docMk/>
          <pc:sldMk cId="0" sldId="264"/>
        </pc:sldMkLst>
        <pc:spChg chg="add mod">
          <ac:chgData name="zarkovagg@gmail.com" userId="94d88d4bf5b40815" providerId="LiveId" clId="{49C2DE00-874B-41A9-AABD-4CD92320F408}" dt="2021-01-29T04:11:25.737" v="1381" actId="1076"/>
          <ac:spMkLst>
            <pc:docMk/>
            <pc:sldMk cId="0" sldId="264"/>
            <ac:spMk id="5" creationId="{E94BECFB-5705-4869-9625-6EFB255DE012}"/>
          </ac:spMkLst>
        </pc:spChg>
        <pc:picChg chg="del mod">
          <ac:chgData name="zarkovagg@gmail.com" userId="94d88d4bf5b40815" providerId="LiveId" clId="{49C2DE00-874B-41A9-AABD-4CD92320F408}" dt="2021-01-29T04:10:45.491" v="1376" actId="478"/>
          <ac:picMkLst>
            <pc:docMk/>
            <pc:sldMk cId="0" sldId="264"/>
            <ac:picMk id="21506" creationId="{00000000-0000-0000-0000-000000000000}"/>
          </ac:picMkLst>
        </pc:picChg>
        <pc:picChg chg="mod">
          <ac:chgData name="zarkovagg@gmail.com" userId="94d88d4bf5b40815" providerId="LiveId" clId="{49C2DE00-874B-41A9-AABD-4CD92320F408}" dt="2021-01-29T04:11:38.328" v="1384" actId="1076"/>
          <ac:picMkLst>
            <pc:docMk/>
            <pc:sldMk cId="0" sldId="264"/>
            <ac:picMk id="21508" creationId="{00000000-0000-0000-0000-000000000000}"/>
          </ac:picMkLst>
        </pc:picChg>
        <pc:picChg chg="mod modCrop">
          <ac:chgData name="zarkovagg@gmail.com" userId="94d88d4bf5b40815" providerId="LiveId" clId="{49C2DE00-874B-41A9-AABD-4CD92320F408}" dt="2021-01-29T04:11:40.128" v="1385" actId="1076"/>
          <ac:picMkLst>
            <pc:docMk/>
            <pc:sldMk cId="0" sldId="264"/>
            <ac:picMk id="21510" creationId="{00000000-0000-0000-0000-000000000000}"/>
          </ac:picMkLst>
        </pc:picChg>
      </pc:sldChg>
      <pc:sldChg chg="modSp mod">
        <pc:chgData name="zarkovagg@gmail.com" userId="94d88d4bf5b40815" providerId="LiveId" clId="{49C2DE00-874B-41A9-AABD-4CD92320F408}" dt="2021-01-29T04:43:20.993" v="1584" actId="255"/>
        <pc:sldMkLst>
          <pc:docMk/>
          <pc:sldMk cId="0" sldId="265"/>
        </pc:sldMkLst>
        <pc:spChg chg="mod">
          <ac:chgData name="zarkovagg@gmail.com" userId="94d88d4bf5b40815" providerId="LiveId" clId="{49C2DE00-874B-41A9-AABD-4CD92320F408}" dt="2021-01-29T04:43:20.993" v="1584" actId="255"/>
          <ac:spMkLst>
            <pc:docMk/>
            <pc:sldMk cId="0" sldId="265"/>
            <ac:spMk id="4" creationId="{00000000-0000-0000-0000-000000000000}"/>
          </ac:spMkLst>
        </pc:spChg>
        <pc:picChg chg="mod">
          <ac:chgData name="zarkovagg@gmail.com" userId="94d88d4bf5b40815" providerId="LiveId" clId="{49C2DE00-874B-41A9-AABD-4CD92320F408}" dt="2021-01-28T13:13:48.614" v="40" actId="1076"/>
          <ac:picMkLst>
            <pc:docMk/>
            <pc:sldMk cId="0" sldId="265"/>
            <ac:picMk id="3" creationId="{00000000-0000-0000-0000-000000000000}"/>
          </ac:picMkLst>
        </pc:picChg>
      </pc:sldChg>
      <pc:sldChg chg="del">
        <pc:chgData name="zarkovagg@gmail.com" userId="94d88d4bf5b40815" providerId="LiveId" clId="{49C2DE00-874B-41A9-AABD-4CD92320F408}" dt="2021-01-28T17:58:23.855" v="1271" actId="2696"/>
        <pc:sldMkLst>
          <pc:docMk/>
          <pc:sldMk cId="0" sldId="266"/>
        </pc:sldMkLst>
      </pc:sldChg>
      <pc:sldChg chg="addSp modSp mod">
        <pc:chgData name="zarkovagg@gmail.com" userId="94d88d4bf5b40815" providerId="LiveId" clId="{49C2DE00-874B-41A9-AABD-4CD92320F408}" dt="2021-01-28T17:43:15.279" v="1139" actId="1076"/>
        <pc:sldMkLst>
          <pc:docMk/>
          <pc:sldMk cId="0" sldId="267"/>
        </pc:sldMkLst>
        <pc:spChg chg="mod">
          <ac:chgData name="zarkovagg@gmail.com" userId="94d88d4bf5b40815" providerId="LiveId" clId="{49C2DE00-874B-41A9-AABD-4CD92320F408}" dt="2021-01-28T17:43:15.279" v="1139" actId="1076"/>
          <ac:spMkLst>
            <pc:docMk/>
            <pc:sldMk cId="0" sldId="267"/>
            <ac:spMk id="2" creationId="{00000000-0000-0000-0000-000000000000}"/>
          </ac:spMkLst>
        </pc:spChg>
        <pc:spChg chg="add mod">
          <ac:chgData name="zarkovagg@gmail.com" userId="94d88d4bf5b40815" providerId="LiveId" clId="{49C2DE00-874B-41A9-AABD-4CD92320F408}" dt="2021-01-28T17:42:15.010" v="1133" actId="1076"/>
          <ac:spMkLst>
            <pc:docMk/>
            <pc:sldMk cId="0" sldId="267"/>
            <ac:spMk id="4" creationId="{063FF66B-60BE-4509-839A-80AA4019B934}"/>
          </ac:spMkLst>
        </pc:spChg>
        <pc:picChg chg="mod">
          <ac:chgData name="zarkovagg@gmail.com" userId="94d88d4bf5b40815" providerId="LiveId" clId="{49C2DE00-874B-41A9-AABD-4CD92320F408}" dt="2021-01-28T17:42:03.998" v="1131" actId="1076"/>
          <ac:picMkLst>
            <pc:docMk/>
            <pc:sldMk cId="0" sldId="267"/>
            <ac:picMk id="3" creationId="{00000000-0000-0000-0000-000000000000}"/>
          </ac:picMkLst>
        </pc:picChg>
      </pc:sldChg>
      <pc:sldChg chg="addSp delSp modSp new modAnim">
        <pc:chgData name="zarkovagg@gmail.com" userId="94d88d4bf5b40815" providerId="LiveId" clId="{49C2DE00-874B-41A9-AABD-4CD92320F408}" dt="2021-01-28T15:44:10.869" v="485"/>
        <pc:sldMkLst>
          <pc:docMk/>
          <pc:sldMk cId="923152260" sldId="268"/>
        </pc:sldMkLst>
        <pc:spChg chg="add mod">
          <ac:chgData name="zarkovagg@gmail.com" userId="94d88d4bf5b40815" providerId="LiveId" clId="{49C2DE00-874B-41A9-AABD-4CD92320F408}" dt="2021-01-28T15:43:24.306" v="483"/>
          <ac:spMkLst>
            <pc:docMk/>
            <pc:sldMk cId="923152260" sldId="268"/>
            <ac:spMk id="3" creationId="{51C09FA2-EBBC-447E-8206-EC82957F900C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13" creationId="{0957FBDB-EC21-47BE-8080-C0F11EB7677C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14" creationId="{A87B5649-FCEA-4A87-ABCF-3F3E660004BD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15" creationId="{2B69D36B-34BC-4295-9F82-52E0B0763613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16" creationId="{FC60C8B9-008F-4DED-8B28-7D8EF2F2802A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17" creationId="{49BFF906-8B12-487A-BD7F-ED76BDA90573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18" creationId="{0C5871C7-DB3F-4560-842C-6ADD8D8FB9A3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19" creationId="{D4CE5229-D206-4A0A-AB78-90028A97E353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0" creationId="{4C421654-AACC-41D0-9AAF-265066265B8E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1" creationId="{E0ED4445-3006-429F-AF43-658BE86030EC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2" creationId="{6B9D6C1D-EA3C-483F-99E0-5D16E9D23267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3" creationId="{BA4578DD-032B-481F-92F4-9B94EE507369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4" creationId="{89AE6540-E025-406B-A3E8-9880240D13BD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5" creationId="{BB09E55C-64EE-4D48-84F2-CD236582020B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6" creationId="{C5809DF0-6495-4885-9F5D-C855CAE73079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7" creationId="{DFB96010-4E24-442F-BCFB-5FB9D5D35F16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8" creationId="{1FAC2522-E9AD-40C4-B363-2E28431EB4EC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29" creationId="{E718F501-00E3-4DD2-B466-C3031FFBB5D1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30" creationId="{DEF0C974-BA4A-40DD-B1C9-C5443D2BBB23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31" creationId="{C2FB1E68-BCFD-4717-A88E-F401161EFD91}"/>
          </ac:spMkLst>
        </pc:spChg>
        <pc:spChg chg="add mod">
          <ac:chgData name="zarkovagg@gmail.com" userId="94d88d4bf5b40815" providerId="LiveId" clId="{49C2DE00-874B-41A9-AABD-4CD92320F408}" dt="2021-01-28T15:44:10.869" v="485"/>
          <ac:spMkLst>
            <pc:docMk/>
            <pc:sldMk cId="923152260" sldId="268"/>
            <ac:spMk id="32" creationId="{ADBC5D05-82B7-422A-A492-CE4951A0EF89}"/>
          </ac:spMkLst>
        </pc:spChg>
        <pc:picChg chg="add mod">
          <ac:chgData name="zarkovagg@gmail.com" userId="94d88d4bf5b40815" providerId="LiveId" clId="{49C2DE00-874B-41A9-AABD-4CD92320F408}" dt="2021-01-28T15:44:10.869" v="485"/>
          <ac:picMkLst>
            <pc:docMk/>
            <pc:sldMk cId="923152260" sldId="268"/>
            <ac:picMk id="4" creationId="{520F1DE6-FB81-4E31-91A7-09BD2D417914}"/>
          </ac:picMkLst>
        </pc:picChg>
        <pc:cxnChg chg="add del mod">
          <ac:chgData name="zarkovagg@gmail.com" userId="94d88d4bf5b40815" providerId="LiveId" clId="{49C2DE00-874B-41A9-AABD-4CD92320F408}" dt="2021-01-28T15:43:07.509" v="481"/>
          <ac:cxnSpMkLst>
            <pc:docMk/>
            <pc:sldMk cId="923152260" sldId="268"/>
            <ac:cxnSpMk id="2" creationId="{BC52034B-585A-4BD2-957B-EED36821FE06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5" creationId="{7ECA1E6F-A70E-4434-8EF9-334773730D1F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6" creationId="{F50CB654-BCDD-49EE-8A7B-9AE77D6F64C9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7" creationId="{2F496259-C7B5-4C32-B561-3E24A8132974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8" creationId="{905630AA-FFA9-42A1-887A-DED98C8DF010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9" creationId="{D0DFEEEA-21C8-40F2-9806-131334E41A31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10" creationId="{4D79F1B5-97DA-4257-B4E2-10BD0AFF690B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11" creationId="{87B75155-88AF-43D3-9C3E-BBE494D149FB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12" creationId="{663EB398-43AF-46FC-81D3-DC2228E564DF}"/>
          </ac:cxnSpMkLst>
        </pc:cxnChg>
        <pc:cxnChg chg="add mod">
          <ac:chgData name="zarkovagg@gmail.com" userId="94d88d4bf5b40815" providerId="LiveId" clId="{49C2DE00-874B-41A9-AABD-4CD92320F408}" dt="2021-01-28T15:44:10.869" v="485"/>
          <ac:cxnSpMkLst>
            <pc:docMk/>
            <pc:sldMk cId="923152260" sldId="268"/>
            <ac:cxnSpMk id="33" creationId="{F01F49F0-0660-4F96-A112-41ED94129ACB}"/>
          </ac:cxnSpMkLst>
        </pc:cxnChg>
      </pc:sldChg>
      <pc:sldChg chg="addSp modSp new mod modAnim">
        <pc:chgData name="zarkovagg@gmail.com" userId="94d88d4bf5b40815" providerId="LiveId" clId="{49C2DE00-874B-41A9-AABD-4CD92320F408}" dt="2021-01-28T17:27:52.966" v="932" actId="14100"/>
        <pc:sldMkLst>
          <pc:docMk/>
          <pc:sldMk cId="4033793142" sldId="269"/>
        </pc:sldMkLst>
        <pc:spChg chg="add mod">
          <ac:chgData name="zarkovagg@gmail.com" userId="94d88d4bf5b40815" providerId="LiveId" clId="{49C2DE00-874B-41A9-AABD-4CD92320F408}" dt="2021-01-28T17:26:06.582" v="914" actId="1076"/>
          <ac:spMkLst>
            <pc:docMk/>
            <pc:sldMk cId="4033793142" sldId="269"/>
            <ac:spMk id="3" creationId="{2B10072E-80F6-4712-B392-A036A15A4E76}"/>
          </ac:spMkLst>
        </pc:spChg>
        <pc:spChg chg="add mod">
          <ac:chgData name="zarkovagg@gmail.com" userId="94d88d4bf5b40815" providerId="LiveId" clId="{49C2DE00-874B-41A9-AABD-4CD92320F408}" dt="2021-01-28T17:25:44.374" v="911" actId="1076"/>
          <ac:spMkLst>
            <pc:docMk/>
            <pc:sldMk cId="4033793142" sldId="269"/>
            <ac:spMk id="4" creationId="{F8ACBEBA-614C-4A3D-9326-B9F8CFBB8FA8}"/>
          </ac:spMkLst>
        </pc:spChg>
        <pc:spChg chg="add mod">
          <ac:chgData name="zarkovagg@gmail.com" userId="94d88d4bf5b40815" providerId="LiveId" clId="{49C2DE00-874B-41A9-AABD-4CD92320F408}" dt="2021-01-28T17:27:52.966" v="932" actId="14100"/>
          <ac:spMkLst>
            <pc:docMk/>
            <pc:sldMk cId="4033793142" sldId="269"/>
            <ac:spMk id="5" creationId="{9B57A3AF-03E8-4D66-A1D3-B0A88C2813DD}"/>
          </ac:spMkLst>
        </pc:spChg>
        <pc:spChg chg="add mod">
          <ac:chgData name="zarkovagg@gmail.com" userId="94d88d4bf5b40815" providerId="LiveId" clId="{49C2DE00-874B-41A9-AABD-4CD92320F408}" dt="2021-01-28T17:27:40.207" v="929" actId="14100"/>
          <ac:spMkLst>
            <pc:docMk/>
            <pc:sldMk cId="4033793142" sldId="269"/>
            <ac:spMk id="6" creationId="{6E1B8B33-5E74-4130-9765-9AB232CE4A30}"/>
          </ac:spMkLst>
        </pc:spChg>
        <pc:spChg chg="add mod">
          <ac:chgData name="zarkovagg@gmail.com" userId="94d88d4bf5b40815" providerId="LiveId" clId="{49C2DE00-874B-41A9-AABD-4CD92320F408}" dt="2021-01-28T17:27:15.815" v="922" actId="14100"/>
          <ac:spMkLst>
            <pc:docMk/>
            <pc:sldMk cId="4033793142" sldId="269"/>
            <ac:spMk id="7" creationId="{0F035B42-C52E-47FA-A4C8-9B186E4453CB}"/>
          </ac:spMkLst>
        </pc:spChg>
        <pc:picChg chg="add mod">
          <ac:chgData name="zarkovagg@gmail.com" userId="94d88d4bf5b40815" providerId="LiveId" clId="{49C2DE00-874B-41A9-AABD-4CD92320F408}" dt="2021-01-28T17:25:50.374" v="912" actId="1076"/>
          <ac:picMkLst>
            <pc:docMk/>
            <pc:sldMk cId="4033793142" sldId="269"/>
            <ac:picMk id="2" creationId="{BABF08CC-B97D-4145-8140-A37E1DD855AB}"/>
          </ac:picMkLst>
        </pc:picChg>
      </pc:sldChg>
      <pc:sldChg chg="addSp modSp new mod">
        <pc:chgData name="zarkovagg@gmail.com" userId="94d88d4bf5b40815" providerId="LiveId" clId="{49C2DE00-874B-41A9-AABD-4CD92320F408}" dt="2021-01-29T04:26:42.369" v="1435" actId="1076"/>
        <pc:sldMkLst>
          <pc:docMk/>
          <pc:sldMk cId="2013531456" sldId="270"/>
        </pc:sldMkLst>
        <pc:spChg chg="add mod">
          <ac:chgData name="zarkovagg@gmail.com" userId="94d88d4bf5b40815" providerId="LiveId" clId="{49C2DE00-874B-41A9-AABD-4CD92320F408}" dt="2021-01-29T04:26:30.993" v="1432" actId="1076"/>
          <ac:spMkLst>
            <pc:docMk/>
            <pc:sldMk cId="2013531456" sldId="270"/>
            <ac:spMk id="3" creationId="{634F7946-B9E8-4EE3-9B20-9F67FF6588B8}"/>
          </ac:spMkLst>
        </pc:spChg>
        <pc:spChg chg="add mod">
          <ac:chgData name="zarkovagg@gmail.com" userId="94d88d4bf5b40815" providerId="LiveId" clId="{49C2DE00-874B-41A9-AABD-4CD92320F408}" dt="2021-01-29T04:26:34.648" v="1433" actId="1076"/>
          <ac:spMkLst>
            <pc:docMk/>
            <pc:sldMk cId="2013531456" sldId="270"/>
            <ac:spMk id="5" creationId="{5EAE8A93-65B5-470F-BFEB-8079D4A4FE4C}"/>
          </ac:spMkLst>
        </pc:spChg>
        <pc:picChg chg="add mod">
          <ac:chgData name="zarkovagg@gmail.com" userId="94d88d4bf5b40815" providerId="LiveId" clId="{49C2DE00-874B-41A9-AABD-4CD92320F408}" dt="2021-01-29T04:26:42.369" v="1435" actId="1076"/>
          <ac:picMkLst>
            <pc:docMk/>
            <pc:sldMk cId="2013531456" sldId="270"/>
            <ac:picMk id="2" creationId="{D8E79339-C30E-4DCE-B016-085920FD2457}"/>
          </ac:picMkLst>
        </pc:picChg>
      </pc:sldChg>
      <pc:sldChg chg="addSp modSp new mod">
        <pc:chgData name="zarkovagg@gmail.com" userId="94d88d4bf5b40815" providerId="LiveId" clId="{49C2DE00-874B-41A9-AABD-4CD92320F408}" dt="2021-01-29T04:14:14.310" v="1400" actId="13926"/>
        <pc:sldMkLst>
          <pc:docMk/>
          <pc:sldMk cId="906307611" sldId="271"/>
        </pc:sldMkLst>
        <pc:spChg chg="add mod">
          <ac:chgData name="zarkovagg@gmail.com" userId="94d88d4bf5b40815" providerId="LiveId" clId="{49C2DE00-874B-41A9-AABD-4CD92320F408}" dt="2021-01-29T04:14:14.310" v="1400" actId="13926"/>
          <ac:spMkLst>
            <pc:docMk/>
            <pc:sldMk cId="906307611" sldId="271"/>
            <ac:spMk id="3" creationId="{5A0FFD51-3686-4471-B230-6A1FA0E130D9}"/>
          </ac:spMkLst>
        </pc:spChg>
        <pc:picChg chg="add mod">
          <ac:chgData name="zarkovagg@gmail.com" userId="94d88d4bf5b40815" providerId="LiveId" clId="{49C2DE00-874B-41A9-AABD-4CD92320F408}" dt="2021-01-29T04:04:54.747" v="1347" actId="1076"/>
          <ac:picMkLst>
            <pc:docMk/>
            <pc:sldMk cId="906307611" sldId="271"/>
            <ac:picMk id="1026" creationId="{5BC64060-A254-45E7-9B16-DA97A7105422}"/>
          </ac:picMkLst>
        </pc:picChg>
      </pc:sldChg>
      <pc:sldChg chg="addSp modSp new mod">
        <pc:chgData name="zarkovagg@gmail.com" userId="94d88d4bf5b40815" providerId="LiveId" clId="{49C2DE00-874B-41A9-AABD-4CD92320F408}" dt="2021-01-29T04:13:11.367" v="1397" actId="14100"/>
        <pc:sldMkLst>
          <pc:docMk/>
          <pc:sldMk cId="1733325293" sldId="272"/>
        </pc:sldMkLst>
        <pc:spChg chg="add mod">
          <ac:chgData name="zarkovagg@gmail.com" userId="94d88d4bf5b40815" providerId="LiveId" clId="{49C2DE00-874B-41A9-AABD-4CD92320F408}" dt="2021-01-29T04:12:04.383" v="1386"/>
          <ac:spMkLst>
            <pc:docMk/>
            <pc:sldMk cId="1733325293" sldId="272"/>
            <ac:spMk id="3" creationId="{CE0FEFC1-5C65-47EE-9028-AB2242B8BE46}"/>
          </ac:spMkLst>
        </pc:spChg>
        <pc:spChg chg="add mod">
          <ac:chgData name="zarkovagg@gmail.com" userId="94d88d4bf5b40815" providerId="LiveId" clId="{49C2DE00-874B-41A9-AABD-4CD92320F408}" dt="2021-01-29T04:13:11.367" v="1397" actId="14100"/>
          <ac:spMkLst>
            <pc:docMk/>
            <pc:sldMk cId="1733325293" sldId="272"/>
            <ac:spMk id="4" creationId="{9B6D85CF-3AEE-4B1C-A78E-5F803AEB4201}"/>
          </ac:spMkLst>
        </pc:spChg>
        <pc:picChg chg="add mod">
          <ac:chgData name="zarkovagg@gmail.com" userId="94d88d4bf5b40815" providerId="LiveId" clId="{49C2DE00-874B-41A9-AABD-4CD92320F408}" dt="2021-01-29T04:12:33.622" v="1391" actId="732"/>
          <ac:picMkLst>
            <pc:docMk/>
            <pc:sldMk cId="1733325293" sldId="272"/>
            <ac:picMk id="2050" creationId="{E560DAD9-0098-42A8-B924-07A1C15E8F92}"/>
          </ac:picMkLst>
        </pc:picChg>
      </pc:sldChg>
      <pc:sldChg chg="addSp delSp modSp new mod">
        <pc:chgData name="zarkovagg@gmail.com" userId="94d88d4bf5b40815" providerId="LiveId" clId="{49C2DE00-874B-41A9-AABD-4CD92320F408}" dt="2021-01-29T04:42:45.179" v="1583" actId="1076"/>
        <pc:sldMkLst>
          <pc:docMk/>
          <pc:sldMk cId="146085427" sldId="273"/>
        </pc:sldMkLst>
        <pc:spChg chg="add mod">
          <ac:chgData name="zarkovagg@gmail.com" userId="94d88d4bf5b40815" providerId="LiveId" clId="{49C2DE00-874B-41A9-AABD-4CD92320F408}" dt="2021-01-29T04:42:26.120" v="1579" actId="255"/>
          <ac:spMkLst>
            <pc:docMk/>
            <pc:sldMk cId="146085427" sldId="273"/>
            <ac:spMk id="4" creationId="{92A39C4F-5D50-4999-A008-A300EE3B47F4}"/>
          </ac:spMkLst>
        </pc:spChg>
        <pc:spChg chg="add mod">
          <ac:chgData name="zarkovagg@gmail.com" userId="94d88d4bf5b40815" providerId="LiveId" clId="{49C2DE00-874B-41A9-AABD-4CD92320F408}" dt="2021-01-29T04:42:45.179" v="1583" actId="1076"/>
          <ac:spMkLst>
            <pc:docMk/>
            <pc:sldMk cId="146085427" sldId="273"/>
            <ac:spMk id="5" creationId="{EF90526A-19C6-4E12-866D-D1514FA39CE5}"/>
          </ac:spMkLst>
        </pc:spChg>
        <pc:picChg chg="add del mod">
          <ac:chgData name="zarkovagg@gmail.com" userId="94d88d4bf5b40815" providerId="LiveId" clId="{49C2DE00-874B-41A9-AABD-4CD92320F408}" dt="2021-01-29T04:41:56.181" v="1573" actId="478"/>
          <ac:picMkLst>
            <pc:docMk/>
            <pc:sldMk cId="146085427" sldId="273"/>
            <ac:picMk id="3074" creationId="{672D4611-ACC4-4C9A-930A-94D78F668E7D}"/>
          </ac:picMkLst>
        </pc:picChg>
        <pc:picChg chg="add mod">
          <ac:chgData name="zarkovagg@gmail.com" userId="94d88d4bf5b40815" providerId="LiveId" clId="{49C2DE00-874B-41A9-AABD-4CD92320F408}" dt="2021-01-29T04:42:40.115" v="1582" actId="1076"/>
          <ac:picMkLst>
            <pc:docMk/>
            <pc:sldMk cId="146085427" sldId="273"/>
            <ac:picMk id="3076" creationId="{75FADEA8-C069-45E0-8B8F-E326315953B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4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6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6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4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0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2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2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2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29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veselowa.ru/wp-content/uploads/2013/12/razvertka-usechennoyj-prizmih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veselowa.ru/wp-content/uploads/2013/12/izometriya-usechennoyj-prizmih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veselowa.ru/wp-content/uploads/2013/12/izometriya-prizmih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eselowa.ru/wp-content/uploads/2013/12/sechenie-prizmih-ploskostjyu.p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eselowa.ru/wp-content/uploads/2013/12/sekuthaya-ploskostj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eselowa.ru/wp-content/uploads/2013/12/chertezh-usechennoyj-prizmih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eselowa.ru/wp-content/uploads/2013/12/naturaljnihyj-vid-secheniya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veselowa.ru/wp-content/uploads/2013/12/sechenie-prizmih-ploskostjyu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veselowa.ru/wp-content/uploads/2013/12/razvertka-usechennoyj-prizmih.pn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81000"/>
            <a:ext cx="88565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Сечение призмы 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плоскостью</a:t>
            </a:r>
          </a:p>
          <a:p>
            <a:pPr algn="ctr"/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«Инженерная графика»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Разработал: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ГБПОУ СПО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Москвы «ТХТК»</a:t>
            </a: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Жаркова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Г.Г.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2015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ok-t.ru/studopedia/baza18/269368478208.files/image177.jpg"/>
          <p:cNvPicPr>
            <a:picLocks noChangeAspect="1" noChangeArrowheads="1"/>
          </p:cNvPicPr>
          <p:nvPr/>
        </p:nvPicPr>
        <p:blipFill>
          <a:blip r:embed="rId2" cstate="print"/>
          <a:srcRect l="1515" t="13430" r="72727" b="38605"/>
          <a:stretch>
            <a:fillRect/>
          </a:stretch>
        </p:blipFill>
        <p:spPr bwMode="auto">
          <a:xfrm>
            <a:off x="6123432" y="2667000"/>
            <a:ext cx="2791968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69898"/>
            <a:ext cx="8636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Сначала строим отрезок, равный длине всех 6 сторон основания  призмы.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 Делим этот отрезок на 6 частей, нумеруем.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Из полученных точек строим перпендикуляры.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Откладываем на них высоты соответствующих ребер усеченной призмы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оединяем полученные точки вершин отрезков.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Действительную фигуру сечения переносим на развертку путем копирования, достраиваем нижнее основание призмы.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Линии сгиба обозначаем специальной линией.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8" descr="razvertka usechennoyj prizmih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26" y="2848587"/>
            <a:ext cx="9153292" cy="381000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3FF66B-60BE-4509-839A-80AA4019B934}"/>
              </a:ext>
            </a:extLst>
          </p:cNvPr>
          <p:cNvSpPr/>
          <p:nvPr/>
        </p:nvSpPr>
        <p:spPr>
          <a:xfrm>
            <a:off x="4114800" y="5772104"/>
            <a:ext cx="1833447" cy="8536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9" descr="izometriya usechennoyj prizmih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57" y="936781"/>
            <a:ext cx="3697953" cy="4930603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16314" y="-17325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Строим изометрию усеченной призмы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606762-7321-4ED7-8421-0F15398AE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987" y="739844"/>
            <a:ext cx="52060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  Изометрию будем строить в точности повторяя построение аксонометрии.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  Проводим вспомогательные оси под углами 120 градусов, строим изометрию нижнего основания – шестиугольник, нумеруем его вершины.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  Затем, из каждой вершины шестиугольника поднимаем отрезки высотой, равной высоте соответствующих ребер на фронтальной проекции призмы.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уга 5">
            <a:extLst>
              <a:ext uri="{FF2B5EF4-FFF2-40B4-BE49-F238E27FC236}">
                <a16:creationId xmlns:a16="http://schemas.microsoft.com/office/drawing/2014/main" id="{6269340D-F0E2-4A38-9416-C7C9631C2D55}"/>
              </a:ext>
            </a:extLst>
          </p:cNvPr>
          <p:cNvSpPr/>
          <p:nvPr/>
        </p:nvSpPr>
        <p:spPr>
          <a:xfrm rot="7017330">
            <a:off x="1510872" y="3745522"/>
            <a:ext cx="1221419" cy="1332014"/>
          </a:xfrm>
          <a:prstGeom prst="arc">
            <a:avLst>
              <a:gd name="adj1" fmla="val 16655676"/>
              <a:gd name="adj2" fmla="val 1460014"/>
            </a:avLst>
          </a:prstGeom>
          <a:ln w="57150">
            <a:solidFill>
              <a:srgbClr val="C00000"/>
            </a:solidFill>
            <a:headEnd type="stealth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BECE7-ABDD-438B-B11C-93B8A068919C}"/>
              </a:ext>
            </a:extLst>
          </p:cNvPr>
          <p:cNvSpPr txBox="1"/>
          <p:nvPr/>
        </p:nvSpPr>
        <p:spPr>
          <a:xfrm>
            <a:off x="1716315" y="4530793"/>
            <a:ext cx="679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3A56C-59CD-46BD-BBCA-F93C829F9AE3}"/>
              </a:ext>
            </a:extLst>
          </p:cNvPr>
          <p:cNvSpPr txBox="1"/>
          <p:nvPr/>
        </p:nvSpPr>
        <p:spPr>
          <a:xfrm>
            <a:off x="2205539" y="4461791"/>
            <a:ext cx="380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izometriya prizmih">
            <a:hlinkClick r:id="rId2" tooltip="&quot;&quot;"/>
            <a:extLst>
              <a:ext uri="{FF2B5EF4-FFF2-40B4-BE49-F238E27FC236}">
                <a16:creationId xmlns:a16="http://schemas.microsoft.com/office/drawing/2014/main" id="{D8E79339-C30E-4DCE-B016-085920FD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207412" cy="5609883"/>
          </a:xfrm>
          <a:prstGeom prst="rect">
            <a:avLst/>
          </a:prstGeom>
          <a:noFill/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634F7946-B9E8-4EE3-9B20-9F67FF65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585" y="2514600"/>
            <a:ext cx="457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остается только оформить чертеж в соответствии с требованиями и заполнить основную надпись.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E8A93-65B5-470F-BFEB-8079D4A4FE4C}"/>
              </a:ext>
            </a:extLst>
          </p:cNvPr>
          <p:cNvSpPr txBox="1"/>
          <p:nvPr/>
        </p:nvSpPr>
        <p:spPr>
          <a:xfrm>
            <a:off x="4598963" y="60960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Соединяем точки вершин ребер. Изометрия готова.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353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lavyanka.perm.ru/autoin/images/SechenieTela.jpg"/>
          <p:cNvPicPr>
            <a:picLocks noChangeAspect="1" noChangeArrowheads="1"/>
          </p:cNvPicPr>
          <p:nvPr/>
        </p:nvPicPr>
        <p:blipFill rotWithShape="1">
          <a:blip r:embed="rId2" cstate="print"/>
          <a:srcRect l="833" t="1088" r="1640" b="1577"/>
          <a:stretch/>
        </p:blipFill>
        <p:spPr bwMode="auto">
          <a:xfrm>
            <a:off x="-69076" y="-38415"/>
            <a:ext cx="9213076" cy="6928867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BC19AE-BDA5-43C7-A6BE-9F4AB5C29ED7}"/>
              </a:ext>
            </a:extLst>
          </p:cNvPr>
          <p:cNvSpPr/>
          <p:nvPr/>
        </p:nvSpPr>
        <p:spPr>
          <a:xfrm>
            <a:off x="4572000" y="6096000"/>
            <a:ext cx="4572000" cy="7944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99BEC1-5B5E-4212-A118-948C2B96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2400"/>
            <a:ext cx="3541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работы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estival.1september.ru/articles/313664/Image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61" y="1576754"/>
            <a:ext cx="4191000" cy="4191000"/>
          </a:xfrm>
          <a:prstGeom prst="rect">
            <a:avLst/>
          </a:prstGeom>
          <a:noFill/>
        </p:spPr>
      </p:pic>
      <p:pic>
        <p:nvPicPr>
          <p:cNvPr id="21510" name="Picture 6" descr="http://zapartoj.my1.ru/83/41.jpg"/>
          <p:cNvPicPr>
            <a:picLocks noChangeAspect="1" noChangeArrowheads="1"/>
          </p:cNvPicPr>
          <p:nvPr/>
        </p:nvPicPr>
        <p:blipFill rotWithShape="1">
          <a:blip r:embed="rId3" cstate="print"/>
          <a:srcRect b="5471"/>
          <a:stretch/>
        </p:blipFill>
        <p:spPr bwMode="auto">
          <a:xfrm>
            <a:off x="4666941" y="1569720"/>
            <a:ext cx="4329633" cy="4191000"/>
          </a:xfrm>
          <a:prstGeom prst="rect">
            <a:avLst/>
          </a:prstGeom>
          <a:noFill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94BECFB-5705-4869-9625-6EFB255D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549" y="228600"/>
            <a:ext cx="3932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работы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60DAD9-0098-42A8-B924-07A1C15E8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2819" r="2500" b="4197"/>
          <a:stretch/>
        </p:blipFill>
        <p:spPr bwMode="auto">
          <a:xfrm>
            <a:off x="152400" y="1143001"/>
            <a:ext cx="8763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E0FEFC1-5C65-47EE-9028-AB2242B8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549" y="228600"/>
            <a:ext cx="3932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работы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6D85CF-3AEE-4B1C-A78E-5F803AEB4201}"/>
              </a:ext>
            </a:extLst>
          </p:cNvPr>
          <p:cNvSpPr/>
          <p:nvPr/>
        </p:nvSpPr>
        <p:spPr>
          <a:xfrm>
            <a:off x="4671007" y="5562601"/>
            <a:ext cx="4244393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2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C64060-A254-45E7-9B16-DA97A710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67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A0FFD51-3686-4471-B230-6A1FA0E1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39329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работы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вариантам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0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layer.myshared.ru/1059009/data/images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06937"/>
            <a:ext cx="6781800" cy="4898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600" y="1524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 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Какие, из представленных геометрических  тел, являются призмами?</a:t>
            </a: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определение: какое геометрическое тело называется призмой?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75FADEA8-C069-45E0-8B8F-E32631595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50000"/>
          <a:stretch/>
        </p:blipFill>
        <p:spPr bwMode="auto">
          <a:xfrm>
            <a:off x="381000" y="990600"/>
            <a:ext cx="4930726" cy="53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2A39C4F-5D50-4999-A008-A300EE3B4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299" y="4680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Понятие призмы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90526A-19C6-4E12-866D-D1514FA39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351" y="1219200"/>
            <a:ext cx="450869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ризма – это многогранник, в основаниях которого лежат равные многоугольники, а боковые грани – параллелограммы.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52246F-61DC-4058-9845-FE82531AD5C9}"/>
              </a:ext>
            </a:extLst>
          </p:cNvPr>
          <p:cNvSpPr/>
          <p:nvPr/>
        </p:nvSpPr>
        <p:spPr>
          <a:xfrm>
            <a:off x="2846614" y="2783159"/>
            <a:ext cx="4163785" cy="396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112441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построения чертежа усеченной призмы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Рисунок 4" descr="sechenie prizmih ploskostjyu">
            <a:hlinkClick r:id="rId2" tooltip="&quot;&quot;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6092" t="11908" r="48000" b="52745"/>
          <a:stretch/>
        </p:blipFill>
        <p:spPr bwMode="auto">
          <a:xfrm>
            <a:off x="3333457" y="3015342"/>
            <a:ext cx="1390924" cy="1897697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124974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Проводим осевые линии.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Строим 3 проекции призмы по заданным размерам, начиная с вида сверху.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1200" y="2819400"/>
            <a:ext cx="0" cy="3581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4" descr="sechenie prizmih ploskostjyu">
            <a:hlinkClick r:id="rId2" tooltip="&quot;&quot;"/>
            <a:extLst>
              <a:ext uri="{FF2B5EF4-FFF2-40B4-BE49-F238E27FC236}">
                <a16:creationId xmlns:a16="http://schemas.microsoft.com/office/drawing/2014/main" id="{B5B8CB89-F62D-43A9-A1D8-4075AD21D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60517" t="11772" r="16773" b="53489"/>
          <a:stretch/>
        </p:blipFill>
        <p:spPr bwMode="auto">
          <a:xfrm>
            <a:off x="5181600" y="3011759"/>
            <a:ext cx="1219200" cy="1865041"/>
          </a:xfrm>
          <a:prstGeom prst="rect">
            <a:avLst/>
          </a:prstGeom>
          <a:noFill/>
        </p:spPr>
      </p:pic>
      <p:pic>
        <p:nvPicPr>
          <p:cNvPr id="11" name="Рисунок 4" descr="sechenie prizmih ploskostjyu">
            <a:hlinkClick r:id="rId2" tooltip="&quot;&quot;"/>
            <a:extLst>
              <a:ext uri="{FF2B5EF4-FFF2-40B4-BE49-F238E27FC236}">
                <a16:creationId xmlns:a16="http://schemas.microsoft.com/office/drawing/2014/main" id="{8D31BB1A-EE88-40F6-BA9F-80778F617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6454" t="54388" r="47998" b="22903"/>
          <a:stretch/>
        </p:blipFill>
        <p:spPr bwMode="auto">
          <a:xfrm>
            <a:off x="3333457" y="5334000"/>
            <a:ext cx="1371600" cy="1219200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4953000" y="5105400"/>
            <a:ext cx="1752600" cy="1752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004015" y="2879481"/>
            <a:ext cx="1" cy="396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52800" y="5943600"/>
            <a:ext cx="2971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F4353DC-EC21-40C6-8B20-671D446D68E5}"/>
              </a:ext>
            </a:extLst>
          </p:cNvPr>
          <p:cNvCxnSpPr>
            <a:cxnSpLocks/>
          </p:cNvCxnSpPr>
          <p:nvPr/>
        </p:nvCxnSpPr>
        <p:spPr>
          <a:xfrm>
            <a:off x="3362325" y="3048000"/>
            <a:ext cx="0" cy="1828800"/>
          </a:xfrm>
          <a:prstGeom prst="line">
            <a:avLst/>
          </a:prstGeom>
          <a:ln w="57150">
            <a:solidFill>
              <a:srgbClr val="423ED8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C11E41BF-DC13-4497-9781-04967888F1A4}"/>
              </a:ext>
            </a:extLst>
          </p:cNvPr>
          <p:cNvSpPr/>
          <p:nvPr/>
        </p:nvSpPr>
        <p:spPr>
          <a:xfrm>
            <a:off x="3314133" y="5297761"/>
            <a:ext cx="1390924" cy="1331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ekuthaya ploskostj">
            <a:hlinkClick r:id="rId2" tgtFrame="&quot;&quot;" tooltip="&quot;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35040"/>
            <a:ext cx="5867400" cy="512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2400" y="1758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От центра симметрии призмы откладываем расстояние </a:t>
            </a:r>
            <a:r>
              <a:rPr lang="ru-RU" sz="2400" b="1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следа секущей плоскости.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Из полученной точки проводим след секущей плоскости </a:t>
            </a:r>
            <a:r>
              <a:rPr lang="ru-RU" sz="24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 заданным углом.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 flipV="1">
            <a:off x="1905000" y="2057400"/>
            <a:ext cx="2667000" cy="2743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62400" y="2057400"/>
            <a:ext cx="46679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Pv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FC2F5D1-1E5D-4A76-9E75-1FC8382643B2}"/>
              </a:ext>
            </a:extLst>
          </p:cNvPr>
          <p:cNvCxnSpPr>
            <a:cxnSpLocks/>
          </p:cNvCxnSpPr>
          <p:nvPr/>
        </p:nvCxnSpPr>
        <p:spPr>
          <a:xfrm>
            <a:off x="2209800" y="4876800"/>
            <a:ext cx="1524000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422CF3-C5C2-4CDA-B440-D1B4BF91F4E1}"/>
              </a:ext>
            </a:extLst>
          </p:cNvPr>
          <p:cNvSpPr txBox="1"/>
          <p:nvPr/>
        </p:nvSpPr>
        <p:spPr>
          <a:xfrm>
            <a:off x="2784308" y="4415135"/>
            <a:ext cx="374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а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94D7D6-848F-4545-B1CB-DEBF79D28F0F}"/>
              </a:ext>
            </a:extLst>
          </p:cNvPr>
          <p:cNvCxnSpPr>
            <a:cxnSpLocks/>
          </p:cNvCxnSpPr>
          <p:nvPr/>
        </p:nvCxnSpPr>
        <p:spPr>
          <a:xfrm>
            <a:off x="2229853" y="4415135"/>
            <a:ext cx="0" cy="476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Дуга 18">
            <a:extLst>
              <a:ext uri="{FF2B5EF4-FFF2-40B4-BE49-F238E27FC236}">
                <a16:creationId xmlns:a16="http://schemas.microsoft.com/office/drawing/2014/main" id="{492445E2-9AD0-4330-8CFF-2741462B71C4}"/>
              </a:ext>
            </a:extLst>
          </p:cNvPr>
          <p:cNvSpPr/>
          <p:nvPr/>
        </p:nvSpPr>
        <p:spPr>
          <a:xfrm>
            <a:off x="2438400" y="3656190"/>
            <a:ext cx="1026676" cy="1102081"/>
          </a:xfrm>
          <a:prstGeom prst="arc">
            <a:avLst>
              <a:gd name="adj1" fmla="val 16655676"/>
              <a:gd name="adj2" fmla="val 1460014"/>
            </a:avLst>
          </a:prstGeom>
          <a:ln w="57150">
            <a:solidFill>
              <a:srgbClr val="C00000"/>
            </a:solidFill>
            <a:headEnd type="stealth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C09FA2-EBBC-447E-8206-EC82957F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0912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 Обозначаем точки пересечения секущей плоскости с ребрами призмы на фронтальной проекции призмы.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линиям связи находим эти точки на оставшихся проекциях. Таким образом, получаем искаженные фигуры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сечения призмы плоскостью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проекциях.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hertezh usechennoyj prizmih">
            <a:hlinkClick r:id="rId2" tgtFrame="&quot;&quot;" tooltip="&quot;&quot;"/>
            <a:extLst>
              <a:ext uri="{FF2B5EF4-FFF2-40B4-BE49-F238E27FC236}">
                <a16:creationId xmlns:a16="http://schemas.microsoft.com/office/drawing/2014/main" id="{520F1DE6-FB81-4E31-91A7-09BD2D41791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ECA1E6F-A70E-4434-8EF9-334773730D1F}"/>
              </a:ext>
            </a:extLst>
          </p:cNvPr>
          <p:cNvCxnSpPr>
            <a:cxnSpLocks/>
          </p:cNvCxnSpPr>
          <p:nvPr/>
        </p:nvCxnSpPr>
        <p:spPr>
          <a:xfrm>
            <a:off x="3352800" y="3962400"/>
            <a:ext cx="2819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50CB654-BCDD-49EE-8A7B-9AE77D6F64C9}"/>
              </a:ext>
            </a:extLst>
          </p:cNvPr>
          <p:cNvCxnSpPr>
            <a:cxnSpLocks/>
          </p:cNvCxnSpPr>
          <p:nvPr/>
        </p:nvCxnSpPr>
        <p:spPr>
          <a:xfrm>
            <a:off x="3733800" y="3657600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F496259-C7B5-4C32-B561-3E24A8132974}"/>
              </a:ext>
            </a:extLst>
          </p:cNvPr>
          <p:cNvCxnSpPr>
            <a:cxnSpLocks/>
          </p:cNvCxnSpPr>
          <p:nvPr/>
        </p:nvCxnSpPr>
        <p:spPr>
          <a:xfrm>
            <a:off x="4800600" y="27432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05630AA-FFA9-42A1-887A-DED98C8DF010}"/>
              </a:ext>
            </a:extLst>
          </p:cNvPr>
          <p:cNvCxnSpPr>
            <a:cxnSpLocks/>
          </p:cNvCxnSpPr>
          <p:nvPr/>
        </p:nvCxnSpPr>
        <p:spPr>
          <a:xfrm>
            <a:off x="4495800" y="2971800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0DFEEEA-21C8-40F2-9806-131334E41A31}"/>
              </a:ext>
            </a:extLst>
          </p:cNvPr>
          <p:cNvCxnSpPr>
            <a:cxnSpLocks/>
          </p:cNvCxnSpPr>
          <p:nvPr/>
        </p:nvCxnSpPr>
        <p:spPr>
          <a:xfrm>
            <a:off x="3352800" y="4006097"/>
            <a:ext cx="0" cy="1404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D79F1B5-97DA-4257-B4E2-10BD0AFF690B}"/>
              </a:ext>
            </a:extLst>
          </p:cNvPr>
          <p:cNvCxnSpPr>
            <a:cxnSpLocks/>
          </p:cNvCxnSpPr>
          <p:nvPr/>
        </p:nvCxnSpPr>
        <p:spPr>
          <a:xfrm>
            <a:off x="3733800" y="3657600"/>
            <a:ext cx="0" cy="236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7B75155-88AF-43D3-9C3E-BBE494D149FB}"/>
              </a:ext>
            </a:extLst>
          </p:cNvPr>
          <p:cNvCxnSpPr>
            <a:cxnSpLocks/>
          </p:cNvCxnSpPr>
          <p:nvPr/>
        </p:nvCxnSpPr>
        <p:spPr>
          <a:xfrm>
            <a:off x="4495800" y="3015497"/>
            <a:ext cx="0" cy="3004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63EB398-43AF-46FC-81D3-DC2228E564DF}"/>
              </a:ext>
            </a:extLst>
          </p:cNvPr>
          <p:cNvCxnSpPr>
            <a:cxnSpLocks/>
          </p:cNvCxnSpPr>
          <p:nvPr/>
        </p:nvCxnSpPr>
        <p:spPr>
          <a:xfrm>
            <a:off x="4762500" y="2743200"/>
            <a:ext cx="0" cy="2667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0957FBDB-EC21-47BE-8080-C0F11EB7677C}"/>
              </a:ext>
            </a:extLst>
          </p:cNvPr>
          <p:cNvSpPr/>
          <p:nvPr/>
        </p:nvSpPr>
        <p:spPr>
          <a:xfrm>
            <a:off x="6000750" y="26574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87B5649-FCEA-4A87-ABCF-3F3E660004BD}"/>
              </a:ext>
            </a:extLst>
          </p:cNvPr>
          <p:cNvSpPr/>
          <p:nvPr/>
        </p:nvSpPr>
        <p:spPr>
          <a:xfrm>
            <a:off x="32766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B69D36B-34BC-4295-9F82-52E0B0763613}"/>
              </a:ext>
            </a:extLst>
          </p:cNvPr>
          <p:cNvSpPr/>
          <p:nvPr/>
        </p:nvSpPr>
        <p:spPr>
          <a:xfrm>
            <a:off x="3638552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FC60C8B9-008F-4DED-8B28-7D8EF2F2802A}"/>
              </a:ext>
            </a:extLst>
          </p:cNvPr>
          <p:cNvSpPr/>
          <p:nvPr/>
        </p:nvSpPr>
        <p:spPr>
          <a:xfrm>
            <a:off x="440055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9BFF906-8B12-487A-BD7F-ED76BDA90573}"/>
              </a:ext>
            </a:extLst>
          </p:cNvPr>
          <p:cNvSpPr/>
          <p:nvPr/>
        </p:nvSpPr>
        <p:spPr>
          <a:xfrm>
            <a:off x="4676777" y="269950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C5871C7-DB3F-4560-842C-6ADD8D8FB9A3}"/>
              </a:ext>
            </a:extLst>
          </p:cNvPr>
          <p:cNvSpPr/>
          <p:nvPr/>
        </p:nvSpPr>
        <p:spPr>
          <a:xfrm>
            <a:off x="6315075" y="26574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4CE5229-D206-4A0A-AB78-90028A97E353}"/>
              </a:ext>
            </a:extLst>
          </p:cNvPr>
          <p:cNvSpPr/>
          <p:nvPr/>
        </p:nvSpPr>
        <p:spPr>
          <a:xfrm>
            <a:off x="4648200" y="521493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C421654-AACC-41D0-9AAF-265066265B8E}"/>
              </a:ext>
            </a:extLst>
          </p:cNvPr>
          <p:cNvSpPr/>
          <p:nvPr/>
        </p:nvSpPr>
        <p:spPr>
          <a:xfrm>
            <a:off x="4676777" y="547687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0ED4445-3006-429F-AF43-658BE86030EC}"/>
              </a:ext>
            </a:extLst>
          </p:cNvPr>
          <p:cNvSpPr/>
          <p:nvPr/>
        </p:nvSpPr>
        <p:spPr>
          <a:xfrm>
            <a:off x="3276600" y="537769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6B9D6C1D-EA3C-483F-99E0-5D16E9D23267}"/>
              </a:ext>
            </a:extLst>
          </p:cNvPr>
          <p:cNvSpPr/>
          <p:nvPr/>
        </p:nvSpPr>
        <p:spPr>
          <a:xfrm>
            <a:off x="4400550" y="591109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A4578DD-032B-481F-92F4-9B94EE507369}"/>
              </a:ext>
            </a:extLst>
          </p:cNvPr>
          <p:cNvSpPr/>
          <p:nvPr/>
        </p:nvSpPr>
        <p:spPr>
          <a:xfrm>
            <a:off x="3638552" y="591109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9AE6540-E025-406B-A3E8-9880240D13BD}"/>
              </a:ext>
            </a:extLst>
          </p:cNvPr>
          <p:cNvSpPr/>
          <p:nvPr/>
        </p:nvSpPr>
        <p:spPr>
          <a:xfrm>
            <a:off x="4381501" y="4800601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BB09E55C-64EE-4D48-84F2-CD236582020B}"/>
              </a:ext>
            </a:extLst>
          </p:cNvPr>
          <p:cNvSpPr/>
          <p:nvPr/>
        </p:nvSpPr>
        <p:spPr>
          <a:xfrm>
            <a:off x="3638552" y="4775717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5809DF0-6495-4885-9F5D-C855CAE73079}"/>
              </a:ext>
            </a:extLst>
          </p:cNvPr>
          <p:cNvSpPr/>
          <p:nvPr/>
        </p:nvSpPr>
        <p:spPr>
          <a:xfrm>
            <a:off x="6811332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FB96010-4E24-442F-BCFB-5FB9D5D35F16}"/>
              </a:ext>
            </a:extLst>
          </p:cNvPr>
          <p:cNvSpPr/>
          <p:nvPr/>
        </p:nvSpPr>
        <p:spPr>
          <a:xfrm>
            <a:off x="6781801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1FAC2522-E9AD-40C4-B363-2E28431EB4EC}"/>
              </a:ext>
            </a:extLst>
          </p:cNvPr>
          <p:cNvSpPr/>
          <p:nvPr/>
        </p:nvSpPr>
        <p:spPr>
          <a:xfrm>
            <a:off x="5524505" y="360426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718F501-00E3-4DD2-B466-C3031FFBB5D1}"/>
              </a:ext>
            </a:extLst>
          </p:cNvPr>
          <p:cNvSpPr/>
          <p:nvPr/>
        </p:nvSpPr>
        <p:spPr>
          <a:xfrm>
            <a:off x="6162675" y="390906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EF0C974-BA4A-40DD-B1C9-C5443D2BBB23}"/>
              </a:ext>
            </a:extLst>
          </p:cNvPr>
          <p:cNvSpPr/>
          <p:nvPr/>
        </p:nvSpPr>
        <p:spPr>
          <a:xfrm>
            <a:off x="4800600" y="53492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2FB1E68-BCFD-4717-A88E-F401161EFD91}"/>
              </a:ext>
            </a:extLst>
          </p:cNvPr>
          <p:cNvSpPr/>
          <p:nvPr/>
        </p:nvSpPr>
        <p:spPr>
          <a:xfrm>
            <a:off x="5543551" y="292125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DBC5D05-82B7-422A-A492-CE4951A0EF89}"/>
              </a:ext>
            </a:extLst>
          </p:cNvPr>
          <p:cNvSpPr/>
          <p:nvPr/>
        </p:nvSpPr>
        <p:spPr>
          <a:xfrm>
            <a:off x="4810125" y="26917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F01F49F0-0660-4F96-A112-41ED94129ACB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>
          <a:xfrm flipH="1">
            <a:off x="4822918" y="2821848"/>
            <a:ext cx="9525" cy="2549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7" descr="naturaljnihyj vid secheniya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 l="20408" t="4082"/>
          <a:stretch>
            <a:fillRect/>
          </a:stretch>
        </p:blipFill>
        <p:spPr bwMode="auto">
          <a:xfrm>
            <a:off x="224799" y="892552"/>
            <a:ext cx="4192135" cy="3886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599" y="0"/>
            <a:ext cx="86868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натурального вида сечения призмы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( действительная величина контура его сечения).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17563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522EACA-A3DA-4EAA-85E7-21A9CCB0DF7C}"/>
              </a:ext>
            </a:extLst>
          </p:cNvPr>
          <p:cNvCxnSpPr>
            <a:cxnSpLocks/>
          </p:cNvCxnSpPr>
          <p:nvPr/>
        </p:nvCxnSpPr>
        <p:spPr>
          <a:xfrm flipH="1">
            <a:off x="381000" y="1524000"/>
            <a:ext cx="2512786" cy="2256054"/>
          </a:xfrm>
          <a:prstGeom prst="line">
            <a:avLst/>
          </a:prstGeom>
          <a:ln w="38100"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2">
            <a:extLst>
              <a:ext uri="{FF2B5EF4-FFF2-40B4-BE49-F238E27FC236}">
                <a16:creationId xmlns:a16="http://schemas.microsoft.com/office/drawing/2014/main" id="{A079819B-9C4F-4EEB-8E66-A642C981D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506" y="995821"/>
            <a:ext cx="434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Параллельно секущей плоскости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осевую линию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 Для построения из каждой точки фронтальной проекции поднимаем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перпендикуляры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 Переносим соответствующие размеры с горизонтальной проекции призмы на новую горизонтальную проекцию.</a:t>
            </a:r>
          </a:p>
        </p:txBody>
      </p:sp>
      <p:pic>
        <p:nvPicPr>
          <p:cNvPr id="12" name="Рисунок 4" descr="sechenie prizmih ploskostjyu">
            <a:hlinkClick r:id="rId4" tooltip="&quot;&quot;"/>
            <a:extLst>
              <a:ext uri="{FF2B5EF4-FFF2-40B4-BE49-F238E27FC236}">
                <a16:creationId xmlns:a16="http://schemas.microsoft.com/office/drawing/2014/main" id="{83DE12E7-27E3-463E-A15D-D3F267E03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454" t="54388" r="47998" b="22903"/>
          <a:stretch/>
        </p:blipFill>
        <p:spPr bwMode="auto">
          <a:xfrm>
            <a:off x="1887388" y="4878078"/>
            <a:ext cx="1770212" cy="1573522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0C7F94-18FE-42D5-B0F1-61B7130B55D6}"/>
              </a:ext>
            </a:extLst>
          </p:cNvPr>
          <p:cNvCxnSpPr>
            <a:cxnSpLocks/>
          </p:cNvCxnSpPr>
          <p:nvPr/>
        </p:nvCxnSpPr>
        <p:spPr>
          <a:xfrm flipH="1">
            <a:off x="1295402" y="5671304"/>
            <a:ext cx="2895598" cy="0"/>
          </a:xfrm>
          <a:prstGeom prst="line">
            <a:avLst/>
          </a:prstGeom>
          <a:ln w="38100"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C7D6BCD-B70E-474F-9F2E-8F0921CB6047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2772494" y="4878078"/>
            <a:ext cx="0" cy="1751322"/>
          </a:xfrm>
          <a:prstGeom prst="line">
            <a:avLst/>
          </a:prstGeom>
          <a:ln w="38100">
            <a:prstDash val="lgDash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63DD026-5A4A-4A86-A9C5-5B7DEA310763}"/>
              </a:ext>
            </a:extLst>
          </p:cNvPr>
          <p:cNvCxnSpPr>
            <a:cxnSpLocks/>
          </p:cNvCxnSpPr>
          <p:nvPr/>
        </p:nvCxnSpPr>
        <p:spPr>
          <a:xfrm>
            <a:off x="2320866" y="4878078"/>
            <a:ext cx="0" cy="157352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79A06C5-68F4-4E08-ACE4-5B2CBB737E2C}"/>
              </a:ext>
            </a:extLst>
          </p:cNvPr>
          <p:cNvCxnSpPr>
            <a:cxnSpLocks/>
          </p:cNvCxnSpPr>
          <p:nvPr/>
        </p:nvCxnSpPr>
        <p:spPr>
          <a:xfrm>
            <a:off x="3200400" y="4896068"/>
            <a:ext cx="0" cy="157352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C9D08963-E0EF-48C1-BC94-33A4D6407D86}"/>
              </a:ext>
            </a:extLst>
          </p:cNvPr>
          <p:cNvCxnSpPr>
            <a:cxnSpLocks/>
          </p:cNvCxnSpPr>
          <p:nvPr/>
        </p:nvCxnSpPr>
        <p:spPr>
          <a:xfrm flipH="1">
            <a:off x="1625261" y="2835652"/>
            <a:ext cx="127339" cy="2793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F47538B-7E7B-45C9-B914-CFFFDBA7835D}"/>
              </a:ext>
            </a:extLst>
          </p:cNvPr>
          <p:cNvCxnSpPr>
            <a:cxnSpLocks/>
          </p:cNvCxnSpPr>
          <p:nvPr/>
        </p:nvCxnSpPr>
        <p:spPr>
          <a:xfrm flipH="1">
            <a:off x="2225960" y="5263539"/>
            <a:ext cx="193317" cy="1880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0DE8833-3187-42E8-AE15-3E145440D9B5}"/>
              </a:ext>
            </a:extLst>
          </p:cNvPr>
          <p:cNvCxnSpPr>
            <a:cxnSpLocks/>
          </p:cNvCxnSpPr>
          <p:nvPr/>
        </p:nvCxnSpPr>
        <p:spPr>
          <a:xfrm flipH="1">
            <a:off x="2234736" y="5917684"/>
            <a:ext cx="207963" cy="18007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6AD131A-003F-43FD-8775-D9DB7500F9BA}"/>
              </a:ext>
            </a:extLst>
          </p:cNvPr>
          <p:cNvCxnSpPr>
            <a:cxnSpLocks/>
          </p:cNvCxnSpPr>
          <p:nvPr/>
        </p:nvCxnSpPr>
        <p:spPr>
          <a:xfrm flipH="1">
            <a:off x="2040538" y="1671097"/>
            <a:ext cx="170776" cy="2853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A84DDC5E-1441-421D-A8A0-A4F79AC017CD}"/>
              </a:ext>
            </a:extLst>
          </p:cNvPr>
          <p:cNvCxnSpPr>
            <a:cxnSpLocks/>
          </p:cNvCxnSpPr>
          <p:nvPr/>
        </p:nvCxnSpPr>
        <p:spPr>
          <a:xfrm flipH="1">
            <a:off x="1989920" y="1610550"/>
            <a:ext cx="153852" cy="2477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8CCD382-CE4D-4408-BCB8-EF7E2ADD603E}"/>
              </a:ext>
            </a:extLst>
          </p:cNvPr>
          <p:cNvCxnSpPr>
            <a:cxnSpLocks/>
          </p:cNvCxnSpPr>
          <p:nvPr/>
        </p:nvCxnSpPr>
        <p:spPr>
          <a:xfrm flipH="1">
            <a:off x="1087440" y="2395353"/>
            <a:ext cx="131760" cy="2910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CF0D5C0-1B25-490C-B8A9-1926384BACE1}"/>
              </a:ext>
            </a:extLst>
          </p:cNvPr>
          <p:cNvCxnSpPr>
            <a:cxnSpLocks/>
          </p:cNvCxnSpPr>
          <p:nvPr/>
        </p:nvCxnSpPr>
        <p:spPr>
          <a:xfrm flipH="1">
            <a:off x="3149167" y="5912514"/>
            <a:ext cx="157162" cy="1852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5B8B63C5-3D49-4694-B6AB-98B677402050}"/>
              </a:ext>
            </a:extLst>
          </p:cNvPr>
          <p:cNvCxnSpPr>
            <a:cxnSpLocks/>
          </p:cNvCxnSpPr>
          <p:nvPr/>
        </p:nvCxnSpPr>
        <p:spPr>
          <a:xfrm flipH="1">
            <a:off x="3125713" y="5818427"/>
            <a:ext cx="139802" cy="18670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F409D966-2509-421E-A9C3-CB7D66EE693D}"/>
              </a:ext>
            </a:extLst>
          </p:cNvPr>
          <p:cNvCxnSpPr>
            <a:cxnSpLocks/>
          </p:cNvCxnSpPr>
          <p:nvPr/>
        </p:nvCxnSpPr>
        <p:spPr>
          <a:xfrm flipH="1">
            <a:off x="2509841" y="2055371"/>
            <a:ext cx="131760" cy="2910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254D2DF3-01A1-4ED9-AA62-A30C9A025260}"/>
              </a:ext>
            </a:extLst>
          </p:cNvPr>
          <p:cNvCxnSpPr>
            <a:cxnSpLocks/>
          </p:cNvCxnSpPr>
          <p:nvPr/>
        </p:nvCxnSpPr>
        <p:spPr>
          <a:xfrm flipH="1">
            <a:off x="2444131" y="1978527"/>
            <a:ext cx="131760" cy="2910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C3DCCA25-5B52-4FD9-9546-08CE68CC8A7A}"/>
              </a:ext>
            </a:extLst>
          </p:cNvPr>
          <p:cNvCxnSpPr>
            <a:cxnSpLocks/>
          </p:cNvCxnSpPr>
          <p:nvPr/>
        </p:nvCxnSpPr>
        <p:spPr>
          <a:xfrm flipH="1">
            <a:off x="3149167" y="5317462"/>
            <a:ext cx="155215" cy="1760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EBA7D50C-5745-45FB-BCF8-5F7169F3A33A}"/>
              </a:ext>
            </a:extLst>
          </p:cNvPr>
          <p:cNvCxnSpPr>
            <a:cxnSpLocks/>
          </p:cNvCxnSpPr>
          <p:nvPr/>
        </p:nvCxnSpPr>
        <p:spPr>
          <a:xfrm flipH="1">
            <a:off x="3102290" y="5191169"/>
            <a:ext cx="163990" cy="2207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2F5B79FF-AEEB-4C1C-BBB4-B7532F5A0CD6}"/>
              </a:ext>
            </a:extLst>
          </p:cNvPr>
          <p:cNvCxnSpPr>
            <a:cxnSpLocks/>
          </p:cNvCxnSpPr>
          <p:nvPr/>
        </p:nvCxnSpPr>
        <p:spPr>
          <a:xfrm flipH="1">
            <a:off x="3491139" y="5494774"/>
            <a:ext cx="1" cy="3982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Дуга 59">
            <a:extLst>
              <a:ext uri="{FF2B5EF4-FFF2-40B4-BE49-F238E27FC236}">
                <a16:creationId xmlns:a16="http://schemas.microsoft.com/office/drawing/2014/main" id="{84B87239-E2AD-4F94-AC94-B934172EC833}"/>
              </a:ext>
            </a:extLst>
          </p:cNvPr>
          <p:cNvSpPr/>
          <p:nvPr/>
        </p:nvSpPr>
        <p:spPr>
          <a:xfrm rot="11688493">
            <a:off x="1239262" y="3316340"/>
            <a:ext cx="1026676" cy="1102081"/>
          </a:xfrm>
          <a:prstGeom prst="arc">
            <a:avLst>
              <a:gd name="adj1" fmla="val 16655676"/>
              <a:gd name="adj2" fmla="val 1460014"/>
            </a:avLst>
          </a:prstGeom>
          <a:ln w="57150">
            <a:solidFill>
              <a:srgbClr val="C00000"/>
            </a:solidFill>
            <a:headEnd type="stealth"/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99BBEB18-C133-413D-AA9F-F278EADABDC3}"/>
              </a:ext>
            </a:extLst>
          </p:cNvPr>
          <p:cNvCxnSpPr>
            <a:cxnSpLocks/>
          </p:cNvCxnSpPr>
          <p:nvPr/>
        </p:nvCxnSpPr>
        <p:spPr>
          <a:xfrm>
            <a:off x="715849" y="3990580"/>
            <a:ext cx="564750" cy="127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FC63950-07C7-4D36-9ACD-D031278A8CC6}"/>
              </a:ext>
            </a:extLst>
          </p:cNvPr>
          <p:cNvSpPr txBox="1"/>
          <p:nvPr/>
        </p:nvSpPr>
        <p:spPr>
          <a:xfrm>
            <a:off x="647890" y="3633984"/>
            <a:ext cx="499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4DCA4F3-6A71-4DBB-B8AE-61C1362C8707}"/>
              </a:ext>
            </a:extLst>
          </p:cNvPr>
          <p:cNvSpPr txBox="1"/>
          <p:nvPr/>
        </p:nvSpPr>
        <p:spPr>
          <a:xfrm>
            <a:off x="957648" y="3564982"/>
            <a:ext cx="380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estival.1september.ru/articles/313664/Image785.jpg">
            <a:extLst>
              <a:ext uri="{FF2B5EF4-FFF2-40B4-BE49-F238E27FC236}">
                <a16:creationId xmlns:a16="http://schemas.microsoft.com/office/drawing/2014/main" id="{BABF08CC-B97D-4145-8140-A37E1DD8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28041"/>
            <a:ext cx="5354555" cy="5033282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0072E-80F6-4712-B392-A036A15A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73934"/>
            <a:ext cx="77512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Пример, когда секущая плоскость полностью рассекает призму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ACBEBA-614C-4A3D-9326-B9F8CFBB8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204" y="1828800"/>
            <a:ext cx="32871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 поверхности сечения заштриховать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57A3AF-03E8-4D66-A1D3-B0A88C2813DD}"/>
              </a:ext>
            </a:extLst>
          </p:cNvPr>
          <p:cNvSpPr/>
          <p:nvPr/>
        </p:nvSpPr>
        <p:spPr>
          <a:xfrm>
            <a:off x="609600" y="3733800"/>
            <a:ext cx="60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1B8B33-5E74-4130-9765-9AB232CE4A30}"/>
              </a:ext>
            </a:extLst>
          </p:cNvPr>
          <p:cNvSpPr/>
          <p:nvPr/>
        </p:nvSpPr>
        <p:spPr>
          <a:xfrm>
            <a:off x="3047999" y="2286000"/>
            <a:ext cx="457201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035B42-C52E-47FA-A4C8-9B186E4453CB}"/>
              </a:ext>
            </a:extLst>
          </p:cNvPr>
          <p:cNvSpPr/>
          <p:nvPr/>
        </p:nvSpPr>
        <p:spPr>
          <a:xfrm>
            <a:off x="304800" y="1128041"/>
            <a:ext cx="609600" cy="39595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137755"/>
            <a:ext cx="838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Развертка усеченной призмы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Развертку  усеченной призмы будем строить на одной линии координатными осями проекций призмы. Так будет меньше вспомогательных построений.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Рисунок 8" descr="razvertka usechennoyj prizmih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9153292" cy="396240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219EE0-C3BD-4124-AF76-8A36CA8B8AC9}"/>
              </a:ext>
            </a:extLst>
          </p:cNvPr>
          <p:cNvSpPr/>
          <p:nvPr/>
        </p:nvSpPr>
        <p:spPr>
          <a:xfrm>
            <a:off x="4114800" y="5410200"/>
            <a:ext cx="1833447" cy="9261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1379</TotalTime>
  <Words>423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Times New Roman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 1</dc:creator>
  <cp:lastModifiedBy>zarkovagg@gmail.com</cp:lastModifiedBy>
  <cp:revision>68</cp:revision>
  <dcterms:created xsi:type="dcterms:W3CDTF">2015-02-19T14:23:35Z</dcterms:created>
  <dcterms:modified xsi:type="dcterms:W3CDTF">2021-01-29T04:46:28Z</dcterms:modified>
</cp:coreProperties>
</file>